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sldIdLst>
    <p:sldId id="256" r:id="rId5"/>
    <p:sldId id="263" r:id="rId6"/>
  </p:sldIdLst>
  <p:sldSz cx="7559675" cy="106918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DE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CE46A72-AA27-4B73-B2DF-9BAA2328C84B}" v="606" dt="2023-09-22T15:07:17.438"/>
    <p1510:client id="{1ED0C4DC-36CB-CE75-9CBF-34D8ECEB37C5}" v="2380" dt="2023-09-21T20:45:18.198"/>
    <p1510:client id="{33F7FD5A-DEB6-47BF-A20A-DA9A21851A75}" v="170" dt="2023-09-22T17:24:19.052"/>
    <p1510:client id="{CCCE1C99-4A8A-401C-99AB-6EA2D345DD1E}" v="47" dt="2023-09-23T15:11:25.8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2" d="100"/>
          <a:sy n="52" d="100"/>
        </p:scale>
        <p:origin x="2597" y="53"/>
      </p:cViewPr>
      <p:guideLst/>
    </p:cSldViewPr>
  </p:slideViewPr>
  <p:notesTextViewPr>
    <p:cViewPr>
      <p:scale>
        <a:sx n="1" d="1"/>
        <a:sy n="1" d="1"/>
      </p:scale>
      <p:origin x="0" y="0"/>
    </p:cViewPr>
  </p:notesTextViewPr>
  <p:gridSpacing cx="76200" cy="76200"/>
</p:viewPr>
</file>

<file path=ppt/_rels/presentation.xml.rels>&#65279;<?xml version="1.0" encoding="utf-8"?><Relationships xmlns="http://schemas.openxmlformats.org/package/2006/relationships"><Relationship Type="http://schemas.openxmlformats.org/officeDocument/2006/relationships/viewProps" Target="viewProps.xml" Id="rId8" /><Relationship Type="http://schemas.openxmlformats.org/officeDocument/2006/relationships/customXml" Target="../customXml/item3.xml" Id="rId3" /><Relationship Type="http://schemas.openxmlformats.org/officeDocument/2006/relationships/presProps" Target="presProps.xml" Id="rId7" /><Relationship Type="http://schemas.microsoft.com/office/2015/10/relationships/revisionInfo" Target="revisionInfo.xml" Id="rId12" /><Relationship Type="http://schemas.openxmlformats.org/officeDocument/2006/relationships/customXml" Target="../customXml/item2.xml" Id="rId2" /><Relationship Type="http://schemas.openxmlformats.org/officeDocument/2006/relationships/customXml" Target="../customXml/item1.xml" Id="rId1" /><Relationship Type="http://schemas.openxmlformats.org/officeDocument/2006/relationships/slide" Target="slides/slide2.xml" Id="rId6" /><Relationship Type="http://schemas.openxmlformats.org/officeDocument/2006/relationships/slide" Target="slides/slide1.xml" Id="rId5" /><Relationship Type="http://schemas.openxmlformats.org/officeDocument/2006/relationships/tableStyles" Target="tableStyles.xml" Id="rId10" /><Relationship Type="http://schemas.openxmlformats.org/officeDocument/2006/relationships/slideMaster" Target="slideMasters/slideMaster1.xml" Id="rId4" /><Relationship Type="http://schemas.openxmlformats.org/officeDocument/2006/relationships/theme" Target="theme/theme1.xml" Id="rId9" /></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66976" y="1749795"/>
            <a:ext cx="6425724" cy="3722335"/>
          </a:xfrm>
        </p:spPr>
        <p:txBody>
          <a:bodyPr anchor="b"/>
          <a:lstStyle>
            <a:lvl1pPr algn="ctr">
              <a:defRPr sz="4960"/>
            </a:lvl1pPr>
          </a:lstStyle>
          <a:p>
            <a:r>
              <a:rPr lang="en-US"/>
              <a:t>Click to edit Master title style</a:t>
            </a:r>
          </a:p>
        </p:txBody>
      </p:sp>
      <p:sp>
        <p:nvSpPr>
          <p:cNvPr id="3" name="Subtitle 2"/>
          <p:cNvSpPr>
            <a:spLocks noGrp="1"/>
          </p:cNvSpPr>
          <p:nvPr>
            <p:ph type="subTitle" idx="1"/>
          </p:nvPr>
        </p:nvSpPr>
        <p:spPr>
          <a:xfrm>
            <a:off x="944960" y="5615678"/>
            <a:ext cx="5669756" cy="2581379"/>
          </a:xfrm>
        </p:spPr>
        <p:txBody>
          <a:bodyPr/>
          <a:lstStyle>
            <a:lvl1pPr marL="0" indent="0" algn="ctr">
              <a:buNone/>
              <a:defRPr sz="1984"/>
            </a:lvl1pPr>
            <a:lvl2pPr marL="377967" indent="0" algn="ctr">
              <a:buNone/>
              <a:defRPr sz="1653"/>
            </a:lvl2pPr>
            <a:lvl3pPr marL="755934" indent="0" algn="ctr">
              <a:buNone/>
              <a:defRPr sz="1488"/>
            </a:lvl3pPr>
            <a:lvl4pPr marL="1133902" indent="0" algn="ctr">
              <a:buNone/>
              <a:defRPr sz="1323"/>
            </a:lvl4pPr>
            <a:lvl5pPr marL="1511869" indent="0" algn="ctr">
              <a:buNone/>
              <a:defRPr sz="1323"/>
            </a:lvl5pPr>
            <a:lvl6pPr marL="1889836" indent="0" algn="ctr">
              <a:buNone/>
              <a:defRPr sz="1323"/>
            </a:lvl6pPr>
            <a:lvl7pPr marL="2267803" indent="0" algn="ctr">
              <a:buNone/>
              <a:defRPr sz="1323"/>
            </a:lvl7pPr>
            <a:lvl8pPr marL="2645771" indent="0" algn="ctr">
              <a:buNone/>
              <a:defRPr sz="1323"/>
            </a:lvl8pPr>
            <a:lvl9pPr marL="3023738" indent="0" algn="ctr">
              <a:buNone/>
              <a:defRPr sz="1323"/>
            </a:lvl9pPr>
          </a:lstStyle>
          <a:p>
            <a:r>
              <a:rPr lang="en-US"/>
              <a:t>Click to edit Master subtitle style</a:t>
            </a:r>
          </a:p>
        </p:txBody>
      </p:sp>
      <p:sp>
        <p:nvSpPr>
          <p:cNvPr id="4" name="Date Placeholder 3"/>
          <p:cNvSpPr>
            <a:spLocks noGrp="1"/>
          </p:cNvSpPr>
          <p:nvPr>
            <p:ph type="dt" sz="half" idx="10"/>
          </p:nvPr>
        </p:nvSpPr>
        <p:spPr/>
        <p:txBody>
          <a:bodyPr/>
          <a:lstStyle/>
          <a:p>
            <a:fld id="{78D93F3A-3B58-4483-8555-DB77D69EBCCE}" type="datetimeFigureOut">
              <a:rPr lang="en-GB" smtClean="0"/>
              <a:t>23/09/2023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BCCD48-2E36-4761-B509-4FA6067B62F6}" type="slidenum">
              <a:rPr lang="en-GB" smtClean="0"/>
              <a:t>‹#›</a:t>
            </a:fld>
            <a:endParaRPr lang="en-GB"/>
          </a:p>
        </p:txBody>
      </p:sp>
    </p:spTree>
    <p:extLst>
      <p:ext uri="{BB962C8B-B14F-4D97-AF65-F5344CB8AC3E}">
        <p14:creationId xmlns:p14="http://schemas.microsoft.com/office/powerpoint/2010/main" val="3796175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93F3A-3B58-4483-8555-DB77D69EBCCE}" type="datetimeFigureOut">
              <a:rPr lang="en-GB" smtClean="0"/>
              <a:t>23/09/2023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BCCD48-2E36-4761-B509-4FA6067B62F6}" type="slidenum">
              <a:rPr lang="en-GB" smtClean="0"/>
              <a:t>‹#›</a:t>
            </a:fld>
            <a:endParaRPr lang="en-GB"/>
          </a:p>
        </p:txBody>
      </p:sp>
    </p:spTree>
    <p:extLst>
      <p:ext uri="{BB962C8B-B14F-4D97-AF65-F5344CB8AC3E}">
        <p14:creationId xmlns:p14="http://schemas.microsoft.com/office/powerpoint/2010/main" val="8009481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409893" y="569240"/>
            <a:ext cx="1630055" cy="90608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728" y="569240"/>
            <a:ext cx="4795669" cy="90608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93F3A-3B58-4483-8555-DB77D69EBCCE}" type="datetimeFigureOut">
              <a:rPr lang="en-GB" smtClean="0"/>
              <a:t>23/09/2023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BCCD48-2E36-4761-B509-4FA6067B62F6}" type="slidenum">
              <a:rPr lang="en-GB" smtClean="0"/>
              <a:t>‹#›</a:t>
            </a:fld>
            <a:endParaRPr lang="en-GB"/>
          </a:p>
        </p:txBody>
      </p:sp>
    </p:spTree>
    <p:extLst>
      <p:ext uri="{BB962C8B-B14F-4D97-AF65-F5344CB8AC3E}">
        <p14:creationId xmlns:p14="http://schemas.microsoft.com/office/powerpoint/2010/main" val="30658307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8D93F3A-3B58-4483-8555-DB77D69EBCCE}" type="datetimeFigureOut">
              <a:rPr lang="en-GB" smtClean="0"/>
              <a:t>23/09/2023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BCCD48-2E36-4761-B509-4FA6067B62F6}" type="slidenum">
              <a:rPr lang="en-GB" smtClean="0"/>
              <a:t>‹#›</a:t>
            </a:fld>
            <a:endParaRPr lang="en-GB"/>
          </a:p>
        </p:txBody>
      </p:sp>
    </p:spTree>
    <p:extLst>
      <p:ext uri="{BB962C8B-B14F-4D97-AF65-F5344CB8AC3E}">
        <p14:creationId xmlns:p14="http://schemas.microsoft.com/office/powerpoint/2010/main" val="419493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5791" y="2665532"/>
            <a:ext cx="6520220" cy="4447496"/>
          </a:xfrm>
        </p:spPr>
        <p:txBody>
          <a:bodyPr anchor="b"/>
          <a:lstStyle>
            <a:lvl1pPr>
              <a:defRPr sz="4960"/>
            </a:lvl1pPr>
          </a:lstStyle>
          <a:p>
            <a:r>
              <a:rPr lang="en-US"/>
              <a:t>Click to edit Master title style</a:t>
            </a:r>
          </a:p>
        </p:txBody>
      </p:sp>
      <p:sp>
        <p:nvSpPr>
          <p:cNvPr id="3" name="Text Placeholder 2"/>
          <p:cNvSpPr>
            <a:spLocks noGrp="1"/>
          </p:cNvSpPr>
          <p:nvPr>
            <p:ph type="body" idx="1"/>
          </p:nvPr>
        </p:nvSpPr>
        <p:spPr>
          <a:xfrm>
            <a:off x="515791" y="7155103"/>
            <a:ext cx="6520220" cy="2338833"/>
          </a:xfrm>
        </p:spPr>
        <p:txBody>
          <a:bodyPr/>
          <a:lstStyle>
            <a:lvl1pPr marL="0" indent="0">
              <a:buNone/>
              <a:defRPr sz="1984">
                <a:solidFill>
                  <a:schemeClr val="tx1"/>
                </a:solidFill>
              </a:defRPr>
            </a:lvl1pPr>
            <a:lvl2pPr marL="377967" indent="0">
              <a:buNone/>
              <a:defRPr sz="1653">
                <a:solidFill>
                  <a:schemeClr val="tx1">
                    <a:tint val="75000"/>
                  </a:schemeClr>
                </a:solidFill>
              </a:defRPr>
            </a:lvl2pPr>
            <a:lvl3pPr marL="755934" indent="0">
              <a:buNone/>
              <a:defRPr sz="1488">
                <a:solidFill>
                  <a:schemeClr val="tx1">
                    <a:tint val="75000"/>
                  </a:schemeClr>
                </a:solidFill>
              </a:defRPr>
            </a:lvl3pPr>
            <a:lvl4pPr marL="1133902" indent="0">
              <a:buNone/>
              <a:defRPr sz="1323">
                <a:solidFill>
                  <a:schemeClr val="tx1">
                    <a:tint val="75000"/>
                  </a:schemeClr>
                </a:solidFill>
              </a:defRPr>
            </a:lvl4pPr>
            <a:lvl5pPr marL="1511869" indent="0">
              <a:buNone/>
              <a:defRPr sz="1323">
                <a:solidFill>
                  <a:schemeClr val="tx1">
                    <a:tint val="75000"/>
                  </a:schemeClr>
                </a:solidFill>
              </a:defRPr>
            </a:lvl5pPr>
            <a:lvl6pPr marL="1889836" indent="0">
              <a:buNone/>
              <a:defRPr sz="1323">
                <a:solidFill>
                  <a:schemeClr val="tx1">
                    <a:tint val="75000"/>
                  </a:schemeClr>
                </a:solidFill>
              </a:defRPr>
            </a:lvl6pPr>
            <a:lvl7pPr marL="2267803" indent="0">
              <a:buNone/>
              <a:defRPr sz="1323">
                <a:solidFill>
                  <a:schemeClr val="tx1">
                    <a:tint val="75000"/>
                  </a:schemeClr>
                </a:solidFill>
              </a:defRPr>
            </a:lvl7pPr>
            <a:lvl8pPr marL="2645771" indent="0">
              <a:buNone/>
              <a:defRPr sz="1323">
                <a:solidFill>
                  <a:schemeClr val="tx1">
                    <a:tint val="75000"/>
                  </a:schemeClr>
                </a:solidFill>
              </a:defRPr>
            </a:lvl8pPr>
            <a:lvl9pPr marL="3023738" indent="0">
              <a:buNone/>
              <a:defRPr sz="132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8D93F3A-3B58-4483-8555-DB77D69EBCCE}" type="datetimeFigureOut">
              <a:rPr lang="en-GB" smtClean="0"/>
              <a:t>23/09/2023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11BCCD48-2E36-4761-B509-4FA6067B62F6}" type="slidenum">
              <a:rPr lang="en-GB" smtClean="0"/>
              <a:t>‹#›</a:t>
            </a:fld>
            <a:endParaRPr lang="en-GB"/>
          </a:p>
        </p:txBody>
      </p:sp>
    </p:spTree>
    <p:extLst>
      <p:ext uri="{BB962C8B-B14F-4D97-AF65-F5344CB8AC3E}">
        <p14:creationId xmlns:p14="http://schemas.microsoft.com/office/powerpoint/2010/main" val="26040870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19728" y="2846200"/>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827085" y="2846200"/>
            <a:ext cx="3212862" cy="678385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8D93F3A-3B58-4483-8555-DB77D69EBCCE}" type="datetimeFigureOut">
              <a:rPr lang="en-GB" smtClean="0"/>
              <a:t>23/09/2023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BCCD48-2E36-4761-B509-4FA6067B62F6}" type="slidenum">
              <a:rPr lang="en-GB" smtClean="0"/>
              <a:t>‹#›</a:t>
            </a:fld>
            <a:endParaRPr lang="en-GB"/>
          </a:p>
        </p:txBody>
      </p:sp>
    </p:spTree>
    <p:extLst>
      <p:ext uri="{BB962C8B-B14F-4D97-AF65-F5344CB8AC3E}">
        <p14:creationId xmlns:p14="http://schemas.microsoft.com/office/powerpoint/2010/main" val="35825743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20712" y="569242"/>
            <a:ext cx="6520220" cy="2066590"/>
          </a:xfrm>
        </p:spPr>
        <p:txBody>
          <a:bodyPr/>
          <a:lstStyle/>
          <a:p>
            <a:r>
              <a:rPr lang="en-US"/>
              <a:t>Click to edit Master title style</a:t>
            </a:r>
          </a:p>
        </p:txBody>
      </p:sp>
      <p:sp>
        <p:nvSpPr>
          <p:cNvPr id="3" name="Text Placeholder 2"/>
          <p:cNvSpPr>
            <a:spLocks noGrp="1"/>
          </p:cNvSpPr>
          <p:nvPr>
            <p:ph type="body" idx="1"/>
          </p:nvPr>
        </p:nvSpPr>
        <p:spPr>
          <a:xfrm>
            <a:off x="520713" y="2620980"/>
            <a:ext cx="3198096"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4" name="Content Placeholder 3"/>
          <p:cNvSpPr>
            <a:spLocks noGrp="1"/>
          </p:cNvSpPr>
          <p:nvPr>
            <p:ph sz="half" idx="2"/>
          </p:nvPr>
        </p:nvSpPr>
        <p:spPr>
          <a:xfrm>
            <a:off x="520713" y="3905482"/>
            <a:ext cx="3198096"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827086" y="2620980"/>
            <a:ext cx="3213847" cy="1284502"/>
          </a:xfrm>
        </p:spPr>
        <p:txBody>
          <a:bodyPr anchor="b"/>
          <a:lstStyle>
            <a:lvl1pPr marL="0" indent="0">
              <a:buNone/>
              <a:defRPr sz="1984" b="1"/>
            </a:lvl1pPr>
            <a:lvl2pPr marL="377967" indent="0">
              <a:buNone/>
              <a:defRPr sz="1653" b="1"/>
            </a:lvl2pPr>
            <a:lvl3pPr marL="755934" indent="0">
              <a:buNone/>
              <a:defRPr sz="1488" b="1"/>
            </a:lvl3pPr>
            <a:lvl4pPr marL="1133902" indent="0">
              <a:buNone/>
              <a:defRPr sz="1323" b="1"/>
            </a:lvl4pPr>
            <a:lvl5pPr marL="1511869" indent="0">
              <a:buNone/>
              <a:defRPr sz="1323" b="1"/>
            </a:lvl5pPr>
            <a:lvl6pPr marL="1889836" indent="0">
              <a:buNone/>
              <a:defRPr sz="1323" b="1"/>
            </a:lvl6pPr>
            <a:lvl7pPr marL="2267803" indent="0">
              <a:buNone/>
              <a:defRPr sz="1323" b="1"/>
            </a:lvl7pPr>
            <a:lvl8pPr marL="2645771" indent="0">
              <a:buNone/>
              <a:defRPr sz="1323" b="1"/>
            </a:lvl8pPr>
            <a:lvl9pPr marL="3023738" indent="0">
              <a:buNone/>
              <a:defRPr sz="1323" b="1"/>
            </a:lvl9pPr>
          </a:lstStyle>
          <a:p>
            <a:pPr lvl="0"/>
            <a:r>
              <a:rPr lang="en-US"/>
              <a:t>Click to edit Master text styles</a:t>
            </a:r>
          </a:p>
        </p:txBody>
      </p:sp>
      <p:sp>
        <p:nvSpPr>
          <p:cNvPr id="6" name="Content Placeholder 5"/>
          <p:cNvSpPr>
            <a:spLocks noGrp="1"/>
          </p:cNvSpPr>
          <p:nvPr>
            <p:ph sz="quarter" idx="4"/>
          </p:nvPr>
        </p:nvSpPr>
        <p:spPr>
          <a:xfrm>
            <a:off x="3827086" y="3905482"/>
            <a:ext cx="3213847" cy="5744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8D93F3A-3B58-4483-8555-DB77D69EBCCE}" type="datetimeFigureOut">
              <a:rPr lang="en-GB" smtClean="0"/>
              <a:t>23/09/2023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11BCCD48-2E36-4761-B509-4FA6067B62F6}" type="slidenum">
              <a:rPr lang="en-GB" smtClean="0"/>
              <a:t>‹#›</a:t>
            </a:fld>
            <a:endParaRPr lang="en-GB"/>
          </a:p>
        </p:txBody>
      </p:sp>
    </p:spTree>
    <p:extLst>
      <p:ext uri="{BB962C8B-B14F-4D97-AF65-F5344CB8AC3E}">
        <p14:creationId xmlns:p14="http://schemas.microsoft.com/office/powerpoint/2010/main" val="14403332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8D93F3A-3B58-4483-8555-DB77D69EBCCE}" type="datetimeFigureOut">
              <a:rPr lang="en-GB" smtClean="0"/>
              <a:t>23/09/2023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11BCCD48-2E36-4761-B509-4FA6067B62F6}" type="slidenum">
              <a:rPr lang="en-GB" smtClean="0"/>
              <a:t>‹#›</a:t>
            </a:fld>
            <a:endParaRPr lang="en-GB"/>
          </a:p>
        </p:txBody>
      </p:sp>
    </p:spTree>
    <p:extLst>
      <p:ext uri="{BB962C8B-B14F-4D97-AF65-F5344CB8AC3E}">
        <p14:creationId xmlns:p14="http://schemas.microsoft.com/office/powerpoint/2010/main" val="1004285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8D93F3A-3B58-4483-8555-DB77D69EBCCE}" type="datetimeFigureOut">
              <a:rPr lang="en-GB" smtClean="0"/>
              <a:t>23/09/2023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11BCCD48-2E36-4761-B509-4FA6067B62F6}" type="slidenum">
              <a:rPr lang="en-GB" smtClean="0"/>
              <a:t>‹#›</a:t>
            </a:fld>
            <a:endParaRPr lang="en-GB"/>
          </a:p>
        </p:txBody>
      </p:sp>
    </p:spTree>
    <p:extLst>
      <p:ext uri="{BB962C8B-B14F-4D97-AF65-F5344CB8AC3E}">
        <p14:creationId xmlns:p14="http://schemas.microsoft.com/office/powerpoint/2010/main" val="33022524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p>
        </p:txBody>
      </p:sp>
      <p:sp>
        <p:nvSpPr>
          <p:cNvPr id="3" name="Content Placeholder 2"/>
          <p:cNvSpPr>
            <a:spLocks noGrp="1"/>
          </p:cNvSpPr>
          <p:nvPr>
            <p:ph idx="1"/>
          </p:nvPr>
        </p:nvSpPr>
        <p:spPr>
          <a:xfrm>
            <a:off x="3213847" y="1539425"/>
            <a:ext cx="3827085" cy="7598117"/>
          </a:xfrm>
        </p:spPr>
        <p:txBody>
          <a:bodyPr/>
          <a:lstStyle>
            <a:lvl1pPr>
              <a:defRPr sz="2645"/>
            </a:lvl1pPr>
            <a:lvl2pPr>
              <a:defRPr sz="2315"/>
            </a:lvl2pPr>
            <a:lvl3pPr>
              <a:defRPr sz="1984"/>
            </a:lvl3pPr>
            <a:lvl4pPr>
              <a:defRPr sz="1653"/>
            </a:lvl4pPr>
            <a:lvl5pPr>
              <a:defRPr sz="1653"/>
            </a:lvl5pPr>
            <a:lvl6pPr>
              <a:defRPr sz="1653"/>
            </a:lvl6pPr>
            <a:lvl7pPr>
              <a:defRPr sz="1653"/>
            </a:lvl7pPr>
            <a:lvl8pPr>
              <a:defRPr sz="1653"/>
            </a:lvl8pPr>
            <a:lvl9pPr>
              <a:defRPr sz="165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78D93F3A-3B58-4483-8555-DB77D69EBCCE}" type="datetimeFigureOut">
              <a:rPr lang="en-GB" smtClean="0"/>
              <a:t>23/09/2023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BCCD48-2E36-4761-B509-4FA6067B62F6}" type="slidenum">
              <a:rPr lang="en-GB" smtClean="0"/>
              <a:t>‹#›</a:t>
            </a:fld>
            <a:endParaRPr lang="en-GB"/>
          </a:p>
        </p:txBody>
      </p:sp>
    </p:spTree>
    <p:extLst>
      <p:ext uri="{BB962C8B-B14F-4D97-AF65-F5344CB8AC3E}">
        <p14:creationId xmlns:p14="http://schemas.microsoft.com/office/powerpoint/2010/main" val="33711995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20712" y="712788"/>
            <a:ext cx="2438192" cy="2494756"/>
          </a:xfrm>
        </p:spPr>
        <p:txBody>
          <a:bodyPr anchor="b"/>
          <a:lstStyle>
            <a:lvl1pPr>
              <a:defRPr sz="2645"/>
            </a:lvl1pPr>
          </a:lstStyle>
          <a:p>
            <a:r>
              <a:rPr lang="en-US"/>
              <a:t>Click to edit Master title style</a:t>
            </a:r>
          </a:p>
        </p:txBody>
      </p:sp>
      <p:sp>
        <p:nvSpPr>
          <p:cNvPr id="3" name="Picture Placeholder 2"/>
          <p:cNvSpPr>
            <a:spLocks noGrp="1" noChangeAspect="1"/>
          </p:cNvSpPr>
          <p:nvPr>
            <p:ph type="pic" idx="1"/>
          </p:nvPr>
        </p:nvSpPr>
        <p:spPr>
          <a:xfrm>
            <a:off x="3213847" y="1539425"/>
            <a:ext cx="3827085" cy="7598117"/>
          </a:xfrm>
        </p:spPr>
        <p:txBody>
          <a:bodyPr anchor="t"/>
          <a:lstStyle>
            <a:lvl1pPr marL="0" indent="0">
              <a:buNone/>
              <a:defRPr sz="2645"/>
            </a:lvl1pPr>
            <a:lvl2pPr marL="377967" indent="0">
              <a:buNone/>
              <a:defRPr sz="2315"/>
            </a:lvl2pPr>
            <a:lvl3pPr marL="755934" indent="0">
              <a:buNone/>
              <a:defRPr sz="1984"/>
            </a:lvl3pPr>
            <a:lvl4pPr marL="1133902" indent="0">
              <a:buNone/>
              <a:defRPr sz="1653"/>
            </a:lvl4pPr>
            <a:lvl5pPr marL="1511869" indent="0">
              <a:buNone/>
              <a:defRPr sz="1653"/>
            </a:lvl5pPr>
            <a:lvl6pPr marL="1889836" indent="0">
              <a:buNone/>
              <a:defRPr sz="1653"/>
            </a:lvl6pPr>
            <a:lvl7pPr marL="2267803" indent="0">
              <a:buNone/>
              <a:defRPr sz="1653"/>
            </a:lvl7pPr>
            <a:lvl8pPr marL="2645771" indent="0">
              <a:buNone/>
              <a:defRPr sz="1653"/>
            </a:lvl8pPr>
            <a:lvl9pPr marL="3023738" indent="0">
              <a:buNone/>
              <a:defRPr sz="1653"/>
            </a:lvl9pPr>
          </a:lstStyle>
          <a:p>
            <a:r>
              <a:rPr lang="en-US"/>
              <a:t>Click icon to add picture</a:t>
            </a:r>
          </a:p>
        </p:txBody>
      </p:sp>
      <p:sp>
        <p:nvSpPr>
          <p:cNvPr id="4" name="Text Placeholder 3"/>
          <p:cNvSpPr>
            <a:spLocks noGrp="1"/>
          </p:cNvSpPr>
          <p:nvPr>
            <p:ph type="body" sz="half" idx="2"/>
          </p:nvPr>
        </p:nvSpPr>
        <p:spPr>
          <a:xfrm>
            <a:off x="520712" y="3207544"/>
            <a:ext cx="2438192" cy="5942372"/>
          </a:xfrm>
        </p:spPr>
        <p:txBody>
          <a:bodyPr/>
          <a:lstStyle>
            <a:lvl1pPr marL="0" indent="0">
              <a:buNone/>
              <a:defRPr sz="1323"/>
            </a:lvl1pPr>
            <a:lvl2pPr marL="377967" indent="0">
              <a:buNone/>
              <a:defRPr sz="1157"/>
            </a:lvl2pPr>
            <a:lvl3pPr marL="755934" indent="0">
              <a:buNone/>
              <a:defRPr sz="992"/>
            </a:lvl3pPr>
            <a:lvl4pPr marL="1133902" indent="0">
              <a:buNone/>
              <a:defRPr sz="827"/>
            </a:lvl4pPr>
            <a:lvl5pPr marL="1511869" indent="0">
              <a:buNone/>
              <a:defRPr sz="827"/>
            </a:lvl5pPr>
            <a:lvl6pPr marL="1889836" indent="0">
              <a:buNone/>
              <a:defRPr sz="827"/>
            </a:lvl6pPr>
            <a:lvl7pPr marL="2267803" indent="0">
              <a:buNone/>
              <a:defRPr sz="827"/>
            </a:lvl7pPr>
            <a:lvl8pPr marL="2645771" indent="0">
              <a:buNone/>
              <a:defRPr sz="827"/>
            </a:lvl8pPr>
            <a:lvl9pPr marL="3023738" indent="0">
              <a:buNone/>
              <a:defRPr sz="827"/>
            </a:lvl9pPr>
          </a:lstStyle>
          <a:p>
            <a:pPr lvl="0"/>
            <a:r>
              <a:rPr lang="en-US"/>
              <a:t>Click to edit Master text styles</a:t>
            </a:r>
          </a:p>
        </p:txBody>
      </p:sp>
      <p:sp>
        <p:nvSpPr>
          <p:cNvPr id="5" name="Date Placeholder 4"/>
          <p:cNvSpPr>
            <a:spLocks noGrp="1"/>
          </p:cNvSpPr>
          <p:nvPr>
            <p:ph type="dt" sz="half" idx="10"/>
          </p:nvPr>
        </p:nvSpPr>
        <p:spPr/>
        <p:txBody>
          <a:bodyPr/>
          <a:lstStyle/>
          <a:p>
            <a:fld id="{78D93F3A-3B58-4483-8555-DB77D69EBCCE}" type="datetimeFigureOut">
              <a:rPr lang="en-GB" smtClean="0"/>
              <a:t>23/09/2023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11BCCD48-2E36-4761-B509-4FA6067B62F6}" type="slidenum">
              <a:rPr lang="en-GB" smtClean="0"/>
              <a:t>‹#›</a:t>
            </a:fld>
            <a:endParaRPr lang="en-GB"/>
          </a:p>
        </p:txBody>
      </p:sp>
    </p:spTree>
    <p:extLst>
      <p:ext uri="{BB962C8B-B14F-4D97-AF65-F5344CB8AC3E}">
        <p14:creationId xmlns:p14="http://schemas.microsoft.com/office/powerpoint/2010/main" val="2837923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19728" y="569242"/>
            <a:ext cx="6520220" cy="206659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519728" y="2846200"/>
            <a:ext cx="6520220" cy="678385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519728" y="9909729"/>
            <a:ext cx="1700927" cy="569240"/>
          </a:xfrm>
          <a:prstGeom prst="rect">
            <a:avLst/>
          </a:prstGeom>
        </p:spPr>
        <p:txBody>
          <a:bodyPr vert="horz" lIns="91440" tIns="45720" rIns="91440" bIns="45720" rtlCol="0" anchor="ctr"/>
          <a:lstStyle>
            <a:lvl1pPr algn="l">
              <a:defRPr sz="992">
                <a:solidFill>
                  <a:schemeClr val="tx1">
                    <a:tint val="75000"/>
                  </a:schemeClr>
                </a:solidFill>
              </a:defRPr>
            </a:lvl1pPr>
          </a:lstStyle>
          <a:p>
            <a:fld id="{78D93F3A-3B58-4483-8555-DB77D69EBCCE}" type="datetimeFigureOut">
              <a:rPr lang="en-GB" smtClean="0"/>
              <a:t>23/09/2023</a:t>
            </a:fld>
            <a:endParaRPr lang="en-GB"/>
          </a:p>
        </p:txBody>
      </p:sp>
      <p:sp>
        <p:nvSpPr>
          <p:cNvPr id="5" name="Footer Placeholder 4"/>
          <p:cNvSpPr>
            <a:spLocks noGrp="1"/>
          </p:cNvSpPr>
          <p:nvPr>
            <p:ph type="ftr" sz="quarter" idx="3"/>
          </p:nvPr>
        </p:nvSpPr>
        <p:spPr>
          <a:xfrm>
            <a:off x="2504143" y="9909729"/>
            <a:ext cx="2551390" cy="569240"/>
          </a:xfrm>
          <a:prstGeom prst="rect">
            <a:avLst/>
          </a:prstGeom>
        </p:spPr>
        <p:txBody>
          <a:bodyPr vert="horz" lIns="91440" tIns="45720" rIns="91440" bIns="45720" rtlCol="0" anchor="ctr"/>
          <a:lstStyle>
            <a:lvl1pPr algn="ctr">
              <a:defRPr sz="992">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5339020" y="9909729"/>
            <a:ext cx="1700927" cy="569240"/>
          </a:xfrm>
          <a:prstGeom prst="rect">
            <a:avLst/>
          </a:prstGeom>
        </p:spPr>
        <p:txBody>
          <a:bodyPr vert="horz" lIns="91440" tIns="45720" rIns="91440" bIns="45720" rtlCol="0" anchor="ctr"/>
          <a:lstStyle>
            <a:lvl1pPr algn="r">
              <a:defRPr sz="992">
                <a:solidFill>
                  <a:schemeClr val="tx1">
                    <a:tint val="75000"/>
                  </a:schemeClr>
                </a:solidFill>
              </a:defRPr>
            </a:lvl1pPr>
          </a:lstStyle>
          <a:p>
            <a:fld id="{11BCCD48-2E36-4761-B509-4FA6067B62F6}" type="slidenum">
              <a:rPr lang="en-GB" smtClean="0"/>
              <a:t>‹#›</a:t>
            </a:fld>
            <a:endParaRPr lang="en-GB"/>
          </a:p>
        </p:txBody>
      </p:sp>
    </p:spTree>
    <p:extLst>
      <p:ext uri="{BB962C8B-B14F-4D97-AF65-F5344CB8AC3E}">
        <p14:creationId xmlns:p14="http://schemas.microsoft.com/office/powerpoint/2010/main" val="406151876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755934" rtl="0" eaLnBrk="1" latinLnBrk="0" hangingPunct="1">
        <a:lnSpc>
          <a:spcPct val="90000"/>
        </a:lnSpc>
        <a:spcBef>
          <a:spcPct val="0"/>
        </a:spcBef>
        <a:buNone/>
        <a:defRPr sz="3637" kern="1200">
          <a:solidFill>
            <a:schemeClr val="tx1"/>
          </a:solidFill>
          <a:latin typeface="+mj-lt"/>
          <a:ea typeface="+mj-ea"/>
          <a:cs typeface="+mj-cs"/>
        </a:defRPr>
      </a:lvl1pPr>
    </p:titleStyle>
    <p:body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p:bodyStyle>
    <p:otherStyle>
      <a:defPPr>
        <a:defRPr lang="en-US"/>
      </a:defPPr>
      <a:lvl1pPr marL="0" algn="l" defTabSz="755934" rtl="0" eaLnBrk="1" latinLnBrk="0" hangingPunct="1">
        <a:defRPr sz="1488" kern="1200">
          <a:solidFill>
            <a:schemeClr val="tx1"/>
          </a:solidFill>
          <a:latin typeface="+mn-lt"/>
          <a:ea typeface="+mn-ea"/>
          <a:cs typeface="+mn-cs"/>
        </a:defRPr>
      </a:lvl1pPr>
      <a:lvl2pPr marL="377967" algn="l" defTabSz="755934" rtl="0" eaLnBrk="1" latinLnBrk="0" hangingPunct="1">
        <a:defRPr sz="1488" kern="1200">
          <a:solidFill>
            <a:schemeClr val="tx1"/>
          </a:solidFill>
          <a:latin typeface="+mn-lt"/>
          <a:ea typeface="+mn-ea"/>
          <a:cs typeface="+mn-cs"/>
        </a:defRPr>
      </a:lvl2pPr>
      <a:lvl3pPr marL="755934" algn="l" defTabSz="755934" rtl="0" eaLnBrk="1" latinLnBrk="0" hangingPunct="1">
        <a:defRPr sz="1488" kern="1200">
          <a:solidFill>
            <a:schemeClr val="tx1"/>
          </a:solidFill>
          <a:latin typeface="+mn-lt"/>
          <a:ea typeface="+mn-ea"/>
          <a:cs typeface="+mn-cs"/>
        </a:defRPr>
      </a:lvl3pPr>
      <a:lvl4pPr marL="1133902" algn="l" defTabSz="755934" rtl="0" eaLnBrk="1" latinLnBrk="0" hangingPunct="1">
        <a:defRPr sz="1488" kern="1200">
          <a:solidFill>
            <a:schemeClr val="tx1"/>
          </a:solidFill>
          <a:latin typeface="+mn-lt"/>
          <a:ea typeface="+mn-ea"/>
          <a:cs typeface="+mn-cs"/>
        </a:defRPr>
      </a:lvl4pPr>
      <a:lvl5pPr marL="1511869" algn="l" defTabSz="755934" rtl="0" eaLnBrk="1" latinLnBrk="0" hangingPunct="1">
        <a:defRPr sz="1488" kern="1200">
          <a:solidFill>
            <a:schemeClr val="tx1"/>
          </a:solidFill>
          <a:latin typeface="+mn-lt"/>
          <a:ea typeface="+mn-ea"/>
          <a:cs typeface="+mn-cs"/>
        </a:defRPr>
      </a:lvl5pPr>
      <a:lvl6pPr marL="1889836" algn="l" defTabSz="755934" rtl="0" eaLnBrk="1" latinLnBrk="0" hangingPunct="1">
        <a:defRPr sz="1488" kern="1200">
          <a:solidFill>
            <a:schemeClr val="tx1"/>
          </a:solidFill>
          <a:latin typeface="+mn-lt"/>
          <a:ea typeface="+mn-ea"/>
          <a:cs typeface="+mn-cs"/>
        </a:defRPr>
      </a:lvl6pPr>
      <a:lvl7pPr marL="2267803" algn="l" defTabSz="755934" rtl="0" eaLnBrk="1" latinLnBrk="0" hangingPunct="1">
        <a:defRPr sz="1488" kern="1200">
          <a:solidFill>
            <a:schemeClr val="tx1"/>
          </a:solidFill>
          <a:latin typeface="+mn-lt"/>
          <a:ea typeface="+mn-ea"/>
          <a:cs typeface="+mn-cs"/>
        </a:defRPr>
      </a:lvl7pPr>
      <a:lvl8pPr marL="2645771" algn="l" defTabSz="755934" rtl="0" eaLnBrk="1" latinLnBrk="0" hangingPunct="1">
        <a:defRPr sz="1488" kern="1200">
          <a:solidFill>
            <a:schemeClr val="tx1"/>
          </a:solidFill>
          <a:latin typeface="+mn-lt"/>
          <a:ea typeface="+mn-ea"/>
          <a:cs typeface="+mn-cs"/>
        </a:defRPr>
      </a:lvl8pPr>
      <a:lvl9pPr marL="3023738" algn="l" defTabSz="755934" rtl="0" eaLnBrk="1" latinLnBrk="0" hangingPunct="1">
        <a:defRPr sz="1488"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hyperlink" Target="https://okehampton.sharepoint.com/:u:/r/sites/TrustIntranet/SitePages/school-based.aspx?csf=1&amp;web=1&amp;e=81RSzA"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jpe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97B88FF9-299E-549C-707E-BEA546EAC28B}"/>
              </a:ext>
            </a:extLst>
          </p:cNvPr>
          <p:cNvSpPr txBox="1">
            <a:spLocks noChangeArrowheads="1"/>
          </p:cNvSpPr>
          <p:nvPr/>
        </p:nvSpPr>
        <p:spPr bwMode="auto">
          <a:xfrm>
            <a:off x="788080" y="118334"/>
            <a:ext cx="5020140" cy="39259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2075" tIns="32075" rIns="32075" bIns="32075" numCol="1" anchor="t" anchorCtr="0" compatLnSpc="1">
            <a:prstTxWarp prst="textNoShape">
              <a:avLst/>
            </a:prstTxWarp>
          </a:bodyPr>
          <a:lstStyle/>
          <a:p>
            <a:pPr defTabSz="801886" eaLnBrk="0" fontAlgn="base" hangingPunct="0">
              <a:spcBef>
                <a:spcPct val="0"/>
              </a:spcBef>
              <a:spcAft>
                <a:spcPct val="0"/>
              </a:spcAft>
            </a:pPr>
            <a:r>
              <a:rPr lang="en-GB" altLang="en-US" sz="1228" b="1">
                <a:solidFill>
                  <a:srgbClr val="FFFFFF"/>
                </a:solidFill>
                <a:latin typeface="Calibri" panose="020F0502020204030204" pitchFamily="34" charset="0"/>
              </a:rPr>
              <a:t>19/01/23  FORTNIGHTLY NEWSLETTER</a:t>
            </a:r>
            <a:endParaRPr lang="en-US" altLang="en-US" sz="1579">
              <a:latin typeface="Arial" panose="020B0604020202020204" pitchFamily="34" charset="0"/>
            </a:endParaRPr>
          </a:p>
        </p:txBody>
      </p:sp>
      <p:sp>
        <p:nvSpPr>
          <p:cNvPr id="5" name="Text Box 3">
            <a:extLst>
              <a:ext uri="{FF2B5EF4-FFF2-40B4-BE49-F238E27FC236}">
                <a16:creationId xmlns:a16="http://schemas.microsoft.com/office/drawing/2014/main" id="{DE85B69E-262A-C32D-5502-68CBC65B9D5F}"/>
              </a:ext>
            </a:extLst>
          </p:cNvPr>
          <p:cNvSpPr txBox="1">
            <a:spLocks noChangeArrowheads="1"/>
          </p:cNvSpPr>
          <p:nvPr/>
        </p:nvSpPr>
        <p:spPr bwMode="auto">
          <a:xfrm>
            <a:off x="144921" y="984953"/>
            <a:ext cx="3686191" cy="168620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2075" tIns="32075" rIns="32075" bIns="32075" numCol="1" anchor="t" anchorCtr="0" compatLnSpc="1">
            <a:prstTxWarp prst="textNoShape">
              <a:avLst/>
            </a:prstTxWarp>
          </a:bodyPr>
          <a:lstStyle/>
          <a:p>
            <a:pPr algn="ctr" defTabSz="801886" eaLnBrk="0" fontAlgn="base" hangingPunct="0">
              <a:spcBef>
                <a:spcPct val="0"/>
              </a:spcBef>
              <a:spcAft>
                <a:spcPct val="0"/>
              </a:spcAft>
            </a:pPr>
            <a:r>
              <a:rPr lang="en-GB" altLang="en-US" sz="3850" b="1" dirty="0">
                <a:solidFill>
                  <a:srgbClr val="000000"/>
                </a:solidFill>
                <a:latin typeface="AvantGarde"/>
              </a:rPr>
              <a:t>Highampton</a:t>
            </a:r>
            <a:endParaRPr lang="en-GB" altLang="en-US" sz="3859" b="1" dirty="0">
              <a:solidFill>
                <a:srgbClr val="000000"/>
              </a:solidFill>
              <a:latin typeface="AvantGarde" charset="0"/>
            </a:endParaRPr>
          </a:p>
          <a:p>
            <a:pPr algn="ctr" defTabSz="801886" eaLnBrk="0" fontAlgn="base" hangingPunct="0">
              <a:spcBef>
                <a:spcPct val="0"/>
              </a:spcBef>
              <a:spcAft>
                <a:spcPct val="0"/>
              </a:spcAft>
            </a:pPr>
            <a:r>
              <a:rPr lang="en-GB" altLang="en-US" sz="3150" dirty="0">
                <a:solidFill>
                  <a:srgbClr val="000000"/>
                </a:solidFill>
                <a:latin typeface="Calibri"/>
                <a:cs typeface="Calibri"/>
              </a:rPr>
              <a:t>Community</a:t>
            </a:r>
            <a:endParaRPr lang="en-GB" altLang="en-US" sz="3150" dirty="0">
              <a:solidFill>
                <a:srgbClr val="000000"/>
              </a:solidFill>
              <a:latin typeface="Calibri" panose="020F0502020204030204" pitchFamily="34" charset="0"/>
              <a:cs typeface="Calibri"/>
            </a:endParaRPr>
          </a:p>
          <a:p>
            <a:pPr algn="ctr" defTabSz="801886" eaLnBrk="0" fontAlgn="base" hangingPunct="0">
              <a:spcBef>
                <a:spcPct val="0"/>
              </a:spcBef>
              <a:spcAft>
                <a:spcPct val="0"/>
              </a:spcAft>
            </a:pPr>
            <a:r>
              <a:rPr lang="en-GB" altLang="en-US" sz="3157" dirty="0">
                <a:solidFill>
                  <a:srgbClr val="000000"/>
                </a:solidFill>
                <a:latin typeface="Calibri" panose="020F0502020204030204" pitchFamily="34" charset="0"/>
              </a:rPr>
              <a:t>Primary School   </a:t>
            </a:r>
          </a:p>
          <a:p>
            <a:pPr algn="ctr" defTabSz="801886" eaLnBrk="0" fontAlgn="base" hangingPunct="0">
              <a:spcBef>
                <a:spcPct val="0"/>
              </a:spcBef>
              <a:spcAft>
                <a:spcPct val="0"/>
              </a:spcAft>
            </a:pPr>
            <a:endParaRPr lang="en-GB" altLang="en-US" sz="1400" i="1" dirty="0">
              <a:solidFill>
                <a:srgbClr val="000000"/>
              </a:solidFill>
              <a:latin typeface="Calibri"/>
              <a:cs typeface="Calibri"/>
            </a:endParaRPr>
          </a:p>
          <a:p>
            <a:pPr algn="ctr" defTabSz="801886" eaLnBrk="0" fontAlgn="base" hangingPunct="0">
              <a:spcBef>
                <a:spcPct val="0"/>
              </a:spcBef>
              <a:spcAft>
                <a:spcPct val="0"/>
              </a:spcAft>
            </a:pPr>
            <a:endParaRPr lang="en-GB" altLang="en-US" sz="2455" dirty="0">
              <a:solidFill>
                <a:srgbClr val="000000"/>
              </a:solidFill>
              <a:latin typeface="Calibri" panose="020F0502020204030204" pitchFamily="34" charset="0"/>
            </a:endParaRPr>
          </a:p>
          <a:p>
            <a:pPr defTabSz="801886" eaLnBrk="0" fontAlgn="base" hangingPunct="0">
              <a:spcBef>
                <a:spcPct val="0"/>
              </a:spcBef>
              <a:spcAft>
                <a:spcPct val="0"/>
              </a:spcAft>
            </a:pPr>
            <a:endParaRPr lang="en-US" altLang="en-US" sz="1579" dirty="0">
              <a:latin typeface="Arial" panose="020B0604020202020204" pitchFamily="34" charset="0"/>
            </a:endParaRPr>
          </a:p>
        </p:txBody>
      </p:sp>
      <p:sp>
        <p:nvSpPr>
          <p:cNvPr id="9" name="Text Box 8">
            <a:extLst>
              <a:ext uri="{FF2B5EF4-FFF2-40B4-BE49-F238E27FC236}">
                <a16:creationId xmlns:a16="http://schemas.microsoft.com/office/drawing/2014/main" id="{3795D21E-0993-D0FC-FE18-1DC3CFFF3FFF}"/>
              </a:ext>
            </a:extLst>
          </p:cNvPr>
          <p:cNvSpPr txBox="1">
            <a:spLocks noChangeArrowheads="1"/>
          </p:cNvSpPr>
          <p:nvPr/>
        </p:nvSpPr>
        <p:spPr bwMode="auto">
          <a:xfrm>
            <a:off x="774157" y="1"/>
            <a:ext cx="4371392" cy="5109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2075" tIns="32075" rIns="32075" bIns="32075" numCol="1" anchor="t" anchorCtr="0" compatLnSpc="1">
            <a:prstTxWarp prst="textNoShape">
              <a:avLst/>
            </a:prstTxWarp>
          </a:bodyPr>
          <a:lstStyle/>
          <a:p>
            <a:pPr defTabSz="801886" eaLnBrk="0" fontAlgn="base" hangingPunct="0">
              <a:spcBef>
                <a:spcPct val="0"/>
              </a:spcBef>
              <a:spcAft>
                <a:spcPct val="0"/>
              </a:spcAft>
            </a:pPr>
            <a:r>
              <a:rPr lang="en-GB" altLang="en-US" sz="1228" b="1">
                <a:solidFill>
                  <a:srgbClr val="FFFFFF"/>
                </a:solidFill>
                <a:latin typeface="Calibri" panose="020F0502020204030204" pitchFamily="34" charset="0"/>
              </a:rPr>
              <a:t>2nd February 2023       FORTNIGHTLY NEWSLETTER</a:t>
            </a:r>
            <a:endParaRPr lang="en-US" altLang="en-US" sz="1579">
              <a:latin typeface="Arial" panose="020B0604020202020204" pitchFamily="34" charset="0"/>
            </a:endParaRPr>
          </a:p>
        </p:txBody>
      </p:sp>
      <p:pic>
        <p:nvPicPr>
          <p:cNvPr id="16" name="Picture 16" descr="Shape, rectangle, square&#10;&#10;Description automatically generated">
            <a:extLst>
              <a:ext uri="{FF2B5EF4-FFF2-40B4-BE49-F238E27FC236}">
                <a16:creationId xmlns:a16="http://schemas.microsoft.com/office/drawing/2014/main" id="{D8626943-C7A7-E2C3-DF53-786DBFD06C26}"/>
              </a:ext>
            </a:extLst>
          </p:cNvPr>
          <p:cNvPicPr>
            <a:picLocks noChangeAspect="1"/>
          </p:cNvPicPr>
          <p:nvPr/>
        </p:nvPicPr>
        <p:blipFill>
          <a:blip r:embed="rId2"/>
          <a:stretch>
            <a:fillRect/>
          </a:stretch>
        </p:blipFill>
        <p:spPr>
          <a:xfrm>
            <a:off x="-15328" y="-41653"/>
            <a:ext cx="7639206" cy="865519"/>
          </a:xfrm>
          <a:prstGeom prst="rect">
            <a:avLst/>
          </a:prstGeom>
        </p:spPr>
      </p:pic>
      <p:pic>
        <p:nvPicPr>
          <p:cNvPr id="14" name="Picture 14" descr="Logo, company name&#10;&#10;Description automatically generated">
            <a:extLst>
              <a:ext uri="{FF2B5EF4-FFF2-40B4-BE49-F238E27FC236}">
                <a16:creationId xmlns:a16="http://schemas.microsoft.com/office/drawing/2014/main" id="{F9FB2339-E6A9-C913-6E1B-AF46876E9BD8}"/>
              </a:ext>
            </a:extLst>
          </p:cNvPr>
          <p:cNvPicPr>
            <a:picLocks noChangeAspect="1"/>
          </p:cNvPicPr>
          <p:nvPr/>
        </p:nvPicPr>
        <p:blipFill>
          <a:blip r:embed="rId3"/>
          <a:stretch>
            <a:fillRect/>
          </a:stretch>
        </p:blipFill>
        <p:spPr>
          <a:xfrm>
            <a:off x="6165164" y="-7208"/>
            <a:ext cx="1371087" cy="1304925"/>
          </a:xfrm>
          <a:prstGeom prst="rect">
            <a:avLst/>
          </a:prstGeom>
        </p:spPr>
      </p:pic>
      <p:sp>
        <p:nvSpPr>
          <p:cNvPr id="17" name="TextBox 16">
            <a:extLst>
              <a:ext uri="{FF2B5EF4-FFF2-40B4-BE49-F238E27FC236}">
                <a16:creationId xmlns:a16="http://schemas.microsoft.com/office/drawing/2014/main" id="{9A927D3C-4CBD-EFD4-D002-4756FF93D954}"/>
              </a:ext>
            </a:extLst>
          </p:cNvPr>
          <p:cNvSpPr txBox="1"/>
          <p:nvPr/>
        </p:nvSpPr>
        <p:spPr>
          <a:xfrm>
            <a:off x="204804" y="200149"/>
            <a:ext cx="5606512"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b="1" baseline="30000" dirty="0">
                <a:solidFill>
                  <a:schemeClr val="bg1"/>
                </a:solidFill>
                <a:cs typeface="Calibri"/>
              </a:rPr>
              <a:t>22nd</a:t>
            </a:r>
            <a:r>
              <a:rPr lang="en-GB" b="1" dirty="0">
                <a:solidFill>
                  <a:schemeClr val="bg1"/>
                </a:solidFill>
                <a:cs typeface="Calibri"/>
              </a:rPr>
              <a:t> September 2023      Fortnightly Newsletter</a:t>
            </a:r>
            <a:endParaRPr lang="en-GB" b="1" dirty="0">
              <a:solidFill>
                <a:schemeClr val="bg1"/>
              </a:solidFill>
            </a:endParaRPr>
          </a:p>
        </p:txBody>
      </p:sp>
      <p:pic>
        <p:nvPicPr>
          <p:cNvPr id="18" name="Picture 16" descr="Shape, rectangle, square&#10;&#10;Description automatically generated">
            <a:extLst>
              <a:ext uri="{FF2B5EF4-FFF2-40B4-BE49-F238E27FC236}">
                <a16:creationId xmlns:a16="http://schemas.microsoft.com/office/drawing/2014/main" id="{891DF165-16EB-0834-04DA-186D64A96622}"/>
              </a:ext>
            </a:extLst>
          </p:cNvPr>
          <p:cNvPicPr>
            <a:picLocks noChangeAspect="1"/>
          </p:cNvPicPr>
          <p:nvPr/>
        </p:nvPicPr>
        <p:blipFill>
          <a:blip r:embed="rId2"/>
          <a:stretch>
            <a:fillRect/>
          </a:stretch>
        </p:blipFill>
        <p:spPr>
          <a:xfrm>
            <a:off x="5014" y="10531085"/>
            <a:ext cx="7639206" cy="325341"/>
          </a:xfrm>
          <a:prstGeom prst="rect">
            <a:avLst/>
          </a:prstGeom>
        </p:spPr>
      </p:pic>
      <p:sp>
        <p:nvSpPr>
          <p:cNvPr id="6" name="TextBox 5">
            <a:extLst>
              <a:ext uri="{FF2B5EF4-FFF2-40B4-BE49-F238E27FC236}">
                <a16:creationId xmlns:a16="http://schemas.microsoft.com/office/drawing/2014/main" id="{B027B1CD-027E-9F01-A066-65280C661852}"/>
              </a:ext>
            </a:extLst>
          </p:cNvPr>
          <p:cNvSpPr txBox="1"/>
          <p:nvPr/>
        </p:nvSpPr>
        <p:spPr>
          <a:xfrm>
            <a:off x="3926343" y="5365410"/>
            <a:ext cx="3384472" cy="4924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300">
              <a:cs typeface="Calibri"/>
            </a:endParaRPr>
          </a:p>
          <a:p>
            <a:endParaRPr lang="en-GB" sz="1300">
              <a:cs typeface="Calibri"/>
            </a:endParaRPr>
          </a:p>
        </p:txBody>
      </p:sp>
      <p:sp>
        <p:nvSpPr>
          <p:cNvPr id="19" name="TextBox 1">
            <a:extLst>
              <a:ext uri="{FF2B5EF4-FFF2-40B4-BE49-F238E27FC236}">
                <a16:creationId xmlns:a16="http://schemas.microsoft.com/office/drawing/2014/main" id="{FE896B83-7476-D01C-9EA6-1504DD099FD5}"/>
              </a:ext>
            </a:extLst>
          </p:cNvPr>
          <p:cNvSpPr txBox="1"/>
          <p:nvPr/>
        </p:nvSpPr>
        <p:spPr>
          <a:xfrm>
            <a:off x="-4993599" y="4708443"/>
            <a:ext cx="3535744" cy="49244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r>
              <a:rPr lang="en-US" sz="1300">
                <a:latin typeface="Segoe UI"/>
                <a:cs typeface="Segoe UI"/>
              </a:rPr>
              <a:t>​</a:t>
            </a:r>
            <a:endParaRPr lang="en-GB" sz="1300">
              <a:latin typeface="Calibri"/>
              <a:cs typeface="Calibri"/>
            </a:endParaRPr>
          </a:p>
          <a:p>
            <a:pPr algn="just"/>
            <a:endParaRPr lang="en-GB" sz="1300">
              <a:latin typeface="Segoe UI"/>
              <a:cs typeface="Segoe UI"/>
            </a:endParaRPr>
          </a:p>
        </p:txBody>
      </p:sp>
      <p:sp>
        <p:nvSpPr>
          <p:cNvPr id="20" name="TextBox 19">
            <a:extLst>
              <a:ext uri="{FF2B5EF4-FFF2-40B4-BE49-F238E27FC236}">
                <a16:creationId xmlns:a16="http://schemas.microsoft.com/office/drawing/2014/main" id="{39B1B017-68D0-E2F3-7102-80F5CBF12BC2}"/>
              </a:ext>
            </a:extLst>
          </p:cNvPr>
          <p:cNvSpPr txBox="1"/>
          <p:nvPr/>
        </p:nvSpPr>
        <p:spPr>
          <a:xfrm>
            <a:off x="3526726" y="8816815"/>
            <a:ext cx="3531678" cy="2923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sz="1300">
              <a:ea typeface="Calibri"/>
              <a:cs typeface="Calibri"/>
            </a:endParaRPr>
          </a:p>
        </p:txBody>
      </p:sp>
      <p:sp>
        <p:nvSpPr>
          <p:cNvPr id="11" name="TextBox 10">
            <a:extLst>
              <a:ext uri="{FF2B5EF4-FFF2-40B4-BE49-F238E27FC236}">
                <a16:creationId xmlns:a16="http://schemas.microsoft.com/office/drawing/2014/main" id="{2AF9804B-C640-3144-9122-716E6148376D}"/>
              </a:ext>
            </a:extLst>
          </p:cNvPr>
          <p:cNvSpPr txBox="1"/>
          <p:nvPr/>
        </p:nvSpPr>
        <p:spPr>
          <a:xfrm>
            <a:off x="2259796" y="7628936"/>
            <a:ext cx="4970304"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GB" sz="1600" b="1">
              <a:cs typeface="Calibri"/>
            </a:endParaRPr>
          </a:p>
        </p:txBody>
      </p:sp>
      <p:sp>
        <p:nvSpPr>
          <p:cNvPr id="27" name="Text Box 10">
            <a:extLst>
              <a:ext uri="{FF2B5EF4-FFF2-40B4-BE49-F238E27FC236}">
                <a16:creationId xmlns:a16="http://schemas.microsoft.com/office/drawing/2014/main" id="{94186CFA-B960-8EB8-D61B-1FD61C141FCF}"/>
              </a:ext>
            </a:extLst>
          </p:cNvPr>
          <p:cNvSpPr txBox="1">
            <a:spLocks noChangeArrowheads="1"/>
          </p:cNvSpPr>
          <p:nvPr/>
        </p:nvSpPr>
        <p:spPr bwMode="auto">
          <a:xfrm>
            <a:off x="378672" y="7545006"/>
            <a:ext cx="2952660" cy="248318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C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just"/>
            <a:endParaRPr lang="en-GB" sz="1300" b="1" u="sng">
              <a:latin typeface="Segoe UI"/>
              <a:cs typeface="Segoe UI"/>
            </a:endParaRPr>
          </a:p>
        </p:txBody>
      </p:sp>
      <p:sp>
        <p:nvSpPr>
          <p:cNvPr id="28" name="TextBox 2">
            <a:extLst>
              <a:ext uri="{FF2B5EF4-FFF2-40B4-BE49-F238E27FC236}">
                <a16:creationId xmlns:a16="http://schemas.microsoft.com/office/drawing/2014/main" id="{EF4FF7C7-C2B1-A366-377A-149946132DC8}"/>
              </a:ext>
            </a:extLst>
          </p:cNvPr>
          <p:cNvSpPr txBox="1"/>
          <p:nvPr/>
        </p:nvSpPr>
        <p:spPr>
          <a:xfrm>
            <a:off x="384591" y="2614813"/>
            <a:ext cx="6586022" cy="292388"/>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GB" sz="1300" b="1" dirty="0">
                <a:latin typeface="Segoe UI"/>
                <a:cs typeface="Calibri"/>
              </a:rPr>
              <a:t>Learn, Care, Grow Together</a:t>
            </a:r>
            <a:endParaRPr lang="en-US"/>
          </a:p>
        </p:txBody>
      </p:sp>
      <p:sp>
        <p:nvSpPr>
          <p:cNvPr id="2" name="TextBox 1">
            <a:extLst>
              <a:ext uri="{FF2B5EF4-FFF2-40B4-BE49-F238E27FC236}">
                <a16:creationId xmlns:a16="http://schemas.microsoft.com/office/drawing/2014/main" id="{8D49ADBC-526A-A20C-A9E7-1E5369515FC6}"/>
              </a:ext>
            </a:extLst>
          </p:cNvPr>
          <p:cNvSpPr txBox="1"/>
          <p:nvPr/>
        </p:nvSpPr>
        <p:spPr>
          <a:xfrm>
            <a:off x="94063" y="2991131"/>
            <a:ext cx="7136037" cy="586314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300" kern="1400" dirty="0">
                <a:solidFill>
                  <a:srgbClr val="000000"/>
                </a:solidFill>
                <a:latin typeface="Calibri"/>
                <a:cs typeface="Calibri"/>
              </a:rPr>
              <a:t>Wow! What a busy couple of weeks it has been at Highampton! Firstly, you will have noticed that lots has happened around the site. </a:t>
            </a:r>
            <a:endParaRPr lang="en-US" sz="1300" kern="1400" dirty="0">
              <a:solidFill>
                <a:srgbClr val="000000"/>
              </a:solidFill>
              <a:latin typeface="Calibri" panose="020F0502020204030204" pitchFamily="34" charset="0"/>
              <a:cs typeface="Calibri"/>
            </a:endParaRPr>
          </a:p>
          <a:p>
            <a:r>
              <a:rPr lang="en-US" sz="1300" kern="1400" dirty="0">
                <a:solidFill>
                  <a:srgbClr val="000000"/>
                </a:solidFill>
                <a:latin typeface="Calibri"/>
                <a:cs typeface="Calibri"/>
              </a:rPr>
              <a:t>The estates team have removed the old play equipment and are in the process of fixing the fence at the bottom of the field. Secondly, we are immensely grateful to Mrs Hamilton-Cox and gardening club who have done a wonderful job of clearing the poly tunnel ready for planting. </a:t>
            </a:r>
            <a:endParaRPr lang="en-US" sz="1300" kern="1400">
              <a:solidFill>
                <a:srgbClr val="000000"/>
              </a:solidFill>
              <a:latin typeface="Calibri" panose="020F0502020204030204" pitchFamily="34" charset="0"/>
              <a:cs typeface="Calibri"/>
            </a:endParaRPr>
          </a:p>
          <a:p>
            <a:pPr marL="0" marR="0" indent="0">
              <a:spcBef>
                <a:spcPts val="0"/>
              </a:spcBef>
            </a:pPr>
            <a:endParaRPr lang="en-US" sz="1300" kern="1400" dirty="0">
              <a:solidFill>
                <a:srgbClr val="000000"/>
              </a:solidFill>
              <a:latin typeface="Calibri" panose="020F0502020204030204" pitchFamily="34" charset="0"/>
              <a:cs typeface="Calibri" panose="020F0502020204030204" pitchFamily="34" charset="0"/>
            </a:endParaRPr>
          </a:p>
          <a:p>
            <a:r>
              <a:rPr lang="en-US" sz="1300" kern="1400" dirty="0">
                <a:solidFill>
                  <a:srgbClr val="000000"/>
                </a:solidFill>
                <a:latin typeface="Calibri"/>
                <a:cs typeface="Calibri"/>
              </a:rPr>
              <a:t>In school, there has also been a fantastic buzz as we really get stuck into our learning this term. The children are all working as one fantastic team and the whole staff team are feeling very lucky to come to work each day. Celebration assemblies will be resuming next week and we can't wait to share our excitement about our learning with one another and with you.</a:t>
            </a:r>
            <a:endParaRPr lang="en-US" sz="1300" kern="1400" dirty="0">
              <a:solidFill>
                <a:srgbClr val="000000"/>
              </a:solidFill>
              <a:latin typeface="Calibri" panose="020F0502020204030204" pitchFamily="34" charset="0"/>
              <a:cs typeface="Calibri" panose="020F0502020204030204" pitchFamily="34" charset="0"/>
            </a:endParaRPr>
          </a:p>
          <a:p>
            <a:pPr marL="0" marR="0" indent="0">
              <a:spcBef>
                <a:spcPts val="0"/>
              </a:spcBef>
            </a:pPr>
            <a:endParaRPr lang="en-US" sz="1300" kern="1400" dirty="0">
              <a:ln>
                <a:noFill/>
              </a:ln>
              <a:solidFill>
                <a:srgbClr val="000000"/>
              </a:solidFill>
              <a:effectLst/>
              <a:latin typeface="Calibri" panose="020F0502020204030204" pitchFamily="34" charset="0"/>
              <a:cs typeface="Calibri" panose="020F0502020204030204" pitchFamily="34" charset="0"/>
            </a:endParaRPr>
          </a:p>
          <a:p>
            <a:r>
              <a:rPr lang="en-US" sz="1300" kern="1400" dirty="0">
                <a:solidFill>
                  <a:srgbClr val="000000"/>
                </a:solidFill>
                <a:latin typeface="Calibri"/>
                <a:cs typeface="Calibri"/>
              </a:rPr>
              <a:t>The weather is changing- Autumn is always lovely in </a:t>
            </a:r>
            <a:r>
              <a:rPr lang="en-US" sz="1300" kern="1400" dirty="0" err="1">
                <a:solidFill>
                  <a:srgbClr val="000000"/>
                </a:solidFill>
                <a:latin typeface="Calibri"/>
                <a:cs typeface="Calibri"/>
              </a:rPr>
              <a:t>Highampton</a:t>
            </a:r>
            <a:r>
              <a:rPr lang="en-US" sz="1300" kern="1400" dirty="0">
                <a:solidFill>
                  <a:srgbClr val="000000"/>
                </a:solidFill>
                <a:latin typeface="Calibri"/>
                <a:cs typeface="Calibri"/>
              </a:rPr>
              <a:t>, if windy! We would like to remind you that your child needs a waterproof coat in school every day, even if it is sunny in the morning. We try to get the children outside as much as we can, whatever the weather. </a:t>
            </a:r>
            <a:endParaRPr lang="en-US" sz="1300" kern="1400" dirty="0">
              <a:solidFill>
                <a:srgbClr val="000000"/>
              </a:solidFill>
              <a:latin typeface="Calibri" panose="020F0502020204030204" pitchFamily="34" charset="0"/>
              <a:cs typeface="Calibri" panose="020F0502020204030204" pitchFamily="34" charset="0"/>
            </a:endParaRPr>
          </a:p>
          <a:p>
            <a:endParaRPr lang="en-US" sz="1300" kern="1400" dirty="0">
              <a:solidFill>
                <a:srgbClr val="000000"/>
              </a:solidFill>
              <a:latin typeface="Calibri" panose="020F0502020204030204" pitchFamily="34" charset="0"/>
              <a:cs typeface="Calibri" panose="020F0502020204030204" pitchFamily="34" charset="0"/>
            </a:endParaRPr>
          </a:p>
          <a:p>
            <a:r>
              <a:rPr lang="en-US" sz="1300" kern="1400" dirty="0">
                <a:solidFill>
                  <a:srgbClr val="000000"/>
                </a:solidFill>
                <a:latin typeface="Calibri"/>
                <a:cs typeface="Calibri"/>
              </a:rPr>
              <a:t>We are advertising for an Meal Time Assistant. If you know someone who is interested, please direct them to the </a:t>
            </a:r>
            <a:r>
              <a:rPr lang="en-US" sz="1300" kern="1400" dirty="0">
                <a:solidFill>
                  <a:srgbClr val="000000"/>
                </a:solidFill>
                <a:latin typeface="Calibri"/>
                <a:cs typeface="Calibri"/>
                <a:hlinkClick r:id="rId4"/>
              </a:rPr>
              <a:t>Trust website</a:t>
            </a:r>
            <a:r>
              <a:rPr lang="en-US" sz="1300" kern="1400" dirty="0">
                <a:solidFill>
                  <a:srgbClr val="000000"/>
                </a:solidFill>
                <a:latin typeface="Calibri"/>
                <a:cs typeface="Calibri"/>
              </a:rPr>
              <a:t> (scroll to the bottom). </a:t>
            </a:r>
            <a:endParaRPr lang="en-US" sz="1300" kern="1400" dirty="0">
              <a:solidFill>
                <a:srgbClr val="000000"/>
              </a:solidFill>
              <a:latin typeface="Calibri" panose="020F0502020204030204" pitchFamily="34" charset="0"/>
              <a:cs typeface="Calibri" panose="020F0502020204030204" pitchFamily="34" charset="0"/>
            </a:endParaRPr>
          </a:p>
          <a:p>
            <a:endParaRPr lang="en-US" sz="1300" kern="1400" dirty="0">
              <a:solidFill>
                <a:srgbClr val="000000"/>
              </a:solidFill>
              <a:latin typeface="Calibri" panose="020F0502020204030204" pitchFamily="34" charset="0"/>
              <a:cs typeface="Calibri" panose="020F0502020204030204" pitchFamily="34" charset="0"/>
            </a:endParaRPr>
          </a:p>
          <a:p>
            <a:r>
              <a:rPr lang="en-US" sz="1300" kern="1400" dirty="0">
                <a:solidFill>
                  <a:srgbClr val="000000"/>
                </a:solidFill>
                <a:latin typeface="Calibri"/>
                <a:cs typeface="Calibri"/>
              </a:rPr>
              <a:t>Finally, we would like to invite everyone to a parent  meeting on Wednesday 27th September at 2.30pm where we will discuss our phonics and reading scheme, and expectation for home learning </a:t>
            </a:r>
            <a:r>
              <a:rPr lang="en-GB" sz="1200" kern="1400" dirty="0">
                <a:solidFill>
                  <a:srgbClr val="000000"/>
                </a:solidFill>
                <a:latin typeface="Calibri"/>
                <a:cs typeface="Calibri"/>
              </a:rPr>
              <a:t>FOBs will be on hand after to offer you a cup of tea and biscuit whilst you meet our senior leadership </a:t>
            </a:r>
            <a:r>
              <a:rPr lang="en-GB" sz="1200" kern="1400">
                <a:solidFill>
                  <a:srgbClr val="000000"/>
                </a:solidFill>
                <a:latin typeface="Calibri"/>
                <a:cs typeface="Calibri"/>
              </a:rPr>
              <a:t>team. </a:t>
            </a:r>
            <a:endParaRPr lang="en-GB" sz="1200" kern="1400" dirty="0">
              <a:cs typeface="Calibri"/>
            </a:endParaRPr>
          </a:p>
          <a:p>
            <a:pPr marL="0" marR="0" indent="0">
              <a:spcBef>
                <a:spcPts val="0"/>
              </a:spcBef>
            </a:pPr>
            <a:endParaRPr lang="en-US" sz="1300" kern="1400" dirty="0">
              <a:solidFill>
                <a:srgbClr val="000000"/>
              </a:solidFill>
              <a:latin typeface="Calibri" panose="020F0502020204030204" pitchFamily="34" charset="0"/>
              <a:cs typeface="Calibri" panose="020F0502020204030204" pitchFamily="34" charset="0"/>
            </a:endParaRPr>
          </a:p>
          <a:p>
            <a:r>
              <a:rPr lang="en-US" sz="1300" kern="1400" dirty="0">
                <a:ln>
                  <a:noFill/>
                </a:ln>
                <a:solidFill>
                  <a:srgbClr val="000000"/>
                </a:solidFill>
                <a:effectLst/>
                <a:latin typeface="Calibri"/>
                <a:cs typeface="Calibri"/>
              </a:rPr>
              <a:t>Many thanks, </a:t>
            </a:r>
            <a:endParaRPr lang="en-US" sz="1300" kern="1400" dirty="0">
              <a:solidFill>
                <a:srgbClr val="000000"/>
              </a:solidFill>
              <a:latin typeface="Calibri" panose="020F0502020204030204" pitchFamily="34" charset="0"/>
              <a:cs typeface="Calibri"/>
            </a:endParaRPr>
          </a:p>
          <a:p>
            <a:r>
              <a:rPr lang="en-US" sz="1300" kern="1400" dirty="0" err="1">
                <a:ln>
                  <a:noFill/>
                </a:ln>
                <a:solidFill>
                  <a:srgbClr val="000000"/>
                </a:solidFill>
                <a:effectLst/>
                <a:latin typeface="Calibri"/>
                <a:cs typeface="Calibri"/>
              </a:rPr>
              <a:t>Mr</a:t>
            </a:r>
            <a:r>
              <a:rPr lang="en-US" sz="1300" kern="1400" dirty="0">
                <a:ln>
                  <a:noFill/>
                </a:ln>
                <a:solidFill>
                  <a:srgbClr val="000000"/>
                </a:solidFill>
                <a:effectLst/>
                <a:latin typeface="Calibri"/>
                <a:cs typeface="Calibri"/>
              </a:rPr>
              <a:t> Bridge</a:t>
            </a:r>
            <a:r>
              <a:rPr lang="en-US" sz="1300" kern="1400" dirty="0">
                <a:solidFill>
                  <a:srgbClr val="000000"/>
                </a:solidFill>
                <a:latin typeface="Calibri"/>
                <a:cs typeface="Calibri"/>
              </a:rPr>
              <a:t> </a:t>
            </a:r>
            <a:endParaRPr lang="en-US" sz="1300" kern="1400" dirty="0">
              <a:ln>
                <a:noFill/>
              </a:ln>
              <a:solidFill>
                <a:srgbClr val="000000"/>
              </a:solidFill>
              <a:effectLst/>
              <a:latin typeface="Calibri" panose="020F0502020204030204" pitchFamily="34" charset="0"/>
              <a:cs typeface="Calibri"/>
            </a:endParaRPr>
          </a:p>
          <a:p>
            <a:endParaRPr lang="en-US" kern="1400" dirty="0">
              <a:solidFill>
                <a:srgbClr val="000000"/>
              </a:solidFill>
              <a:latin typeface="Calibri" panose="020F0502020204030204" pitchFamily="34" charset="0"/>
              <a:cs typeface="Calibri"/>
            </a:endParaRPr>
          </a:p>
          <a:p>
            <a:r>
              <a:rPr lang="en-US" sz="1600" b="1" kern="1400" dirty="0">
                <a:solidFill>
                  <a:srgbClr val="000000"/>
                </a:solidFill>
                <a:latin typeface="Calibri"/>
                <a:cs typeface="Calibri"/>
              </a:rPr>
              <a:t>After School clubs – please book online using school gateway if you would like to join any of the clubs. </a:t>
            </a:r>
            <a:endParaRPr lang="en-US" sz="1600" b="1" dirty="0">
              <a:cs typeface="Calibri"/>
            </a:endParaRPr>
          </a:p>
        </p:txBody>
      </p:sp>
      <p:pic>
        <p:nvPicPr>
          <p:cNvPr id="31" name="Picture 30">
            <a:extLst>
              <a:ext uri="{FF2B5EF4-FFF2-40B4-BE49-F238E27FC236}">
                <a16:creationId xmlns:a16="http://schemas.microsoft.com/office/drawing/2014/main" id="{C8242650-A1D6-9DA4-41D4-FC83BA2F2BE5}"/>
              </a:ext>
            </a:extLst>
          </p:cNvPr>
          <p:cNvPicPr>
            <a:picLocks noChangeAspect="1"/>
          </p:cNvPicPr>
          <p:nvPr/>
        </p:nvPicPr>
        <p:blipFill>
          <a:blip r:embed="rId5"/>
          <a:stretch>
            <a:fillRect/>
          </a:stretch>
        </p:blipFill>
        <p:spPr>
          <a:xfrm>
            <a:off x="94063" y="8487876"/>
            <a:ext cx="7431143" cy="1980547"/>
          </a:xfrm>
          <a:prstGeom prst="rect">
            <a:avLst/>
          </a:prstGeom>
        </p:spPr>
      </p:pic>
    </p:spTree>
    <p:extLst>
      <p:ext uri="{BB962C8B-B14F-4D97-AF65-F5344CB8AC3E}">
        <p14:creationId xmlns:p14="http://schemas.microsoft.com/office/powerpoint/2010/main" val="10214988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1CFAD736-E444-7A2F-B126-10F7E995DC8C}"/>
              </a:ext>
            </a:extLst>
          </p:cNvPr>
          <p:cNvSpPr txBox="1">
            <a:spLocks noChangeArrowheads="1"/>
          </p:cNvSpPr>
          <p:nvPr/>
        </p:nvSpPr>
        <p:spPr bwMode="auto">
          <a:xfrm>
            <a:off x="1851818" y="-12700"/>
            <a:ext cx="3856038" cy="87153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GB" altLang="en-US" sz="4800" b="1" i="0" u="none" strike="noStrike" cap="none" normalizeH="0" baseline="0">
                <a:ln>
                  <a:noFill/>
                </a:ln>
                <a:solidFill>
                  <a:srgbClr val="FFFFFF"/>
                </a:solidFill>
                <a:effectLst/>
                <a:latin typeface="AvantGarde" charset="0"/>
              </a:rPr>
              <a:t>Class News</a:t>
            </a:r>
            <a:endParaRPr kumimoji="0" lang="en-US" altLang="en-US" sz="1800" b="0" i="0" u="none" strike="noStrike" cap="none" normalizeH="0" baseline="0">
              <a:ln>
                <a:noFill/>
              </a:ln>
              <a:solidFill>
                <a:schemeClr val="tx1"/>
              </a:solidFill>
              <a:effectLst/>
              <a:latin typeface="Arial" panose="020B0604020202020204" pitchFamily="34" charset="0"/>
            </a:endParaRPr>
          </a:p>
        </p:txBody>
      </p:sp>
      <p:pic>
        <p:nvPicPr>
          <p:cNvPr id="9" name="Picture 16" descr="Shape, rectangle, square&#10;&#10;Description automatically generated">
            <a:extLst>
              <a:ext uri="{FF2B5EF4-FFF2-40B4-BE49-F238E27FC236}">
                <a16:creationId xmlns:a16="http://schemas.microsoft.com/office/drawing/2014/main" id="{304A741D-996A-A041-138E-598E5F5D2789}"/>
              </a:ext>
            </a:extLst>
          </p:cNvPr>
          <p:cNvPicPr>
            <a:picLocks noChangeAspect="1"/>
          </p:cNvPicPr>
          <p:nvPr/>
        </p:nvPicPr>
        <p:blipFill>
          <a:blip r:embed="rId2"/>
          <a:stretch>
            <a:fillRect/>
          </a:stretch>
        </p:blipFill>
        <p:spPr>
          <a:xfrm>
            <a:off x="3291" y="-23027"/>
            <a:ext cx="7546108" cy="884146"/>
          </a:xfrm>
          <a:prstGeom prst="rect">
            <a:avLst/>
          </a:prstGeom>
        </p:spPr>
      </p:pic>
      <p:sp>
        <p:nvSpPr>
          <p:cNvPr id="20" name="TextBox 19">
            <a:extLst>
              <a:ext uri="{FF2B5EF4-FFF2-40B4-BE49-F238E27FC236}">
                <a16:creationId xmlns:a16="http://schemas.microsoft.com/office/drawing/2014/main" id="{B5C1DB72-CF8D-22F9-B126-A8E7E22A7CBE}"/>
              </a:ext>
            </a:extLst>
          </p:cNvPr>
          <p:cNvSpPr txBox="1"/>
          <p:nvPr/>
        </p:nvSpPr>
        <p:spPr>
          <a:xfrm>
            <a:off x="726005" y="179203"/>
            <a:ext cx="601612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GB" sz="3600" b="1" dirty="0">
                <a:solidFill>
                  <a:schemeClr val="bg1"/>
                </a:solidFill>
                <a:cs typeface="Calibri"/>
              </a:rPr>
              <a:t>Notices and Updates</a:t>
            </a:r>
            <a:endParaRPr lang="en-US" dirty="0"/>
          </a:p>
        </p:txBody>
      </p:sp>
      <p:sp>
        <p:nvSpPr>
          <p:cNvPr id="2" name="TextBox 1">
            <a:extLst>
              <a:ext uri="{FF2B5EF4-FFF2-40B4-BE49-F238E27FC236}">
                <a16:creationId xmlns:a16="http://schemas.microsoft.com/office/drawing/2014/main" id="{B4DFE2B4-85F6-86A5-39B6-DDE2D2ECE6C0}"/>
              </a:ext>
            </a:extLst>
          </p:cNvPr>
          <p:cNvSpPr txBox="1"/>
          <p:nvPr/>
        </p:nvSpPr>
        <p:spPr>
          <a:xfrm>
            <a:off x="430862" y="6690018"/>
            <a:ext cx="7105182" cy="317009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r>
              <a:rPr lang="en-GB" sz="1300" b="1" i="1" u="sng" dirty="0">
                <a:solidFill>
                  <a:srgbClr val="242424"/>
                </a:solidFill>
                <a:latin typeface="Segoe UI"/>
                <a:cs typeface="Segoe UI"/>
              </a:rPr>
              <a:t>Dates for your diary </a:t>
            </a:r>
          </a:p>
          <a:p>
            <a:r>
              <a:rPr lang="en-GB" sz="1300" i="1" dirty="0">
                <a:solidFill>
                  <a:srgbClr val="242424"/>
                </a:solidFill>
                <a:latin typeface="Segoe UI"/>
                <a:cs typeface="Segoe UI"/>
              </a:rPr>
              <a:t>School meeting – 27th September 2023 – 2.30pm </a:t>
            </a:r>
          </a:p>
          <a:p>
            <a:r>
              <a:rPr lang="en-GB" sz="1300" i="1" dirty="0">
                <a:solidFill>
                  <a:srgbClr val="242424"/>
                </a:solidFill>
                <a:latin typeface="Segoe UI"/>
                <a:cs typeface="Segoe UI"/>
              </a:rPr>
              <a:t>Harvest Day Non- Uniform – 20th October</a:t>
            </a:r>
          </a:p>
          <a:p>
            <a:endParaRPr lang="en-GB" sz="1300" i="1" dirty="0">
              <a:solidFill>
                <a:srgbClr val="242424"/>
              </a:solidFill>
              <a:latin typeface="Segoe UI"/>
              <a:cs typeface="Segoe UI"/>
            </a:endParaRPr>
          </a:p>
          <a:p>
            <a:r>
              <a:rPr lang="en-GB" sz="1300" b="1" i="1" u="sng" dirty="0">
                <a:solidFill>
                  <a:srgbClr val="242424"/>
                </a:solidFill>
                <a:latin typeface="Segoe UI"/>
                <a:cs typeface="Segoe UI"/>
              </a:rPr>
              <a:t>Hub Admin</a:t>
            </a:r>
          </a:p>
          <a:p>
            <a:r>
              <a:rPr lang="en-GB" sz="1300" i="1" dirty="0">
                <a:solidFill>
                  <a:srgbClr val="242424"/>
                </a:solidFill>
                <a:latin typeface="Segoe UI"/>
                <a:cs typeface="Segoe UI"/>
              </a:rPr>
              <a:t>Just a reminder that Emily Stevenson, our Hub Admin will be at Highampton all day on a Monday so please pop in if you need to give us any paperwork or need help with anything. </a:t>
            </a:r>
          </a:p>
          <a:p>
            <a:endParaRPr lang="en-GB" sz="1300" i="1" dirty="0">
              <a:solidFill>
                <a:srgbClr val="242424"/>
              </a:solidFill>
              <a:latin typeface="Segoe UI"/>
              <a:cs typeface="Segoe UI"/>
            </a:endParaRPr>
          </a:p>
          <a:p>
            <a:r>
              <a:rPr lang="en-GB" sz="1300" b="1" i="1" u="sng" dirty="0">
                <a:solidFill>
                  <a:srgbClr val="242424"/>
                </a:solidFill>
                <a:latin typeface="Segoe UI"/>
                <a:cs typeface="Segoe UI"/>
              </a:rPr>
              <a:t>PTFA Christmas Cards</a:t>
            </a:r>
          </a:p>
          <a:p>
            <a:r>
              <a:rPr lang="en-GB" sz="1300" i="1" dirty="0">
                <a:solidFill>
                  <a:srgbClr val="242424"/>
                </a:solidFill>
                <a:latin typeface="Segoe UI"/>
                <a:cs typeface="Segoe UI"/>
              </a:rPr>
              <a:t>Coming home this week are Christmas card templates for the children to complete at home. These templates will be taken and can be made into cards, gift tags and other items! Any purchases made of your child's design will raise money for the PTFA. (Please return your completed designs by Friday the 29th of September). </a:t>
            </a:r>
          </a:p>
          <a:p>
            <a:endParaRPr lang="en-GB" sz="1300" i="1" dirty="0">
              <a:solidFill>
                <a:srgbClr val="242424"/>
              </a:solidFill>
              <a:latin typeface="Segoe UI"/>
              <a:cs typeface="Segoe UI"/>
            </a:endParaRPr>
          </a:p>
          <a:p>
            <a:endParaRPr lang="en-US" dirty="0">
              <a:solidFill>
                <a:srgbClr val="242424"/>
              </a:solidFill>
              <a:latin typeface="Segoe UI" panose="020B0502040204020203" pitchFamily="34" charset="0"/>
              <a:cs typeface="Segoe UI"/>
            </a:endParaRPr>
          </a:p>
        </p:txBody>
      </p:sp>
      <p:pic>
        <p:nvPicPr>
          <p:cNvPr id="3" name="Picture 2" descr="A logo for a charity&#10;&#10;Description automatically generated">
            <a:extLst>
              <a:ext uri="{FF2B5EF4-FFF2-40B4-BE49-F238E27FC236}">
                <a16:creationId xmlns:a16="http://schemas.microsoft.com/office/drawing/2014/main" id="{38421281-E20A-0122-9835-2C03D79D22D9}"/>
              </a:ext>
            </a:extLst>
          </p:cNvPr>
          <p:cNvPicPr>
            <a:picLocks noChangeAspect="1"/>
          </p:cNvPicPr>
          <p:nvPr/>
        </p:nvPicPr>
        <p:blipFill>
          <a:blip r:embed="rId3"/>
          <a:stretch>
            <a:fillRect/>
          </a:stretch>
        </p:blipFill>
        <p:spPr>
          <a:xfrm>
            <a:off x="1088581" y="9459532"/>
            <a:ext cx="1995690" cy="1030080"/>
          </a:xfrm>
          <a:prstGeom prst="rect">
            <a:avLst/>
          </a:prstGeom>
        </p:spPr>
      </p:pic>
      <p:sp>
        <p:nvSpPr>
          <p:cNvPr id="4" name="TextBox 3">
            <a:extLst>
              <a:ext uri="{FF2B5EF4-FFF2-40B4-BE49-F238E27FC236}">
                <a16:creationId xmlns:a16="http://schemas.microsoft.com/office/drawing/2014/main" id="{15BD455B-47CD-5786-1213-CF897EA52661}"/>
              </a:ext>
            </a:extLst>
          </p:cNvPr>
          <p:cNvSpPr txBox="1"/>
          <p:nvPr/>
        </p:nvSpPr>
        <p:spPr>
          <a:xfrm>
            <a:off x="3187535" y="9663018"/>
            <a:ext cx="402243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600" dirty="0">
                <a:cs typeface="Calibri"/>
              </a:rPr>
              <a:t>Don't forget, you can help raise money for our PTFA just by doing your shopping online. Just download the app and get shopping!</a:t>
            </a:r>
            <a:endParaRPr lang="en-GB" sz="1600" dirty="0"/>
          </a:p>
        </p:txBody>
      </p:sp>
      <p:sp>
        <p:nvSpPr>
          <p:cNvPr id="8" name="TextBox 7">
            <a:extLst>
              <a:ext uri="{FF2B5EF4-FFF2-40B4-BE49-F238E27FC236}">
                <a16:creationId xmlns:a16="http://schemas.microsoft.com/office/drawing/2014/main" id="{51A76CB8-9D7C-FBB0-6240-3D1E09BE887B}"/>
              </a:ext>
            </a:extLst>
          </p:cNvPr>
          <p:cNvSpPr txBox="1"/>
          <p:nvPr/>
        </p:nvSpPr>
        <p:spPr>
          <a:xfrm>
            <a:off x="84185" y="870794"/>
            <a:ext cx="7105182" cy="5893921"/>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fontAlgn="base"/>
            <a:r>
              <a:rPr lang="en-GB" sz="1300" b="1" i="1" u="sng" dirty="0">
                <a:solidFill>
                  <a:srgbClr val="242424"/>
                </a:solidFill>
                <a:latin typeface="Segoe UI"/>
                <a:cs typeface="Segoe UI"/>
              </a:rPr>
              <a:t>Class News</a:t>
            </a:r>
          </a:p>
          <a:p>
            <a:endParaRPr lang="en-GB" sz="1300" i="1" dirty="0">
              <a:solidFill>
                <a:srgbClr val="242424"/>
              </a:solidFill>
              <a:latin typeface="Segoe UI"/>
              <a:cs typeface="Segoe UI"/>
            </a:endParaRPr>
          </a:p>
          <a:p>
            <a:r>
              <a:rPr lang="en-GB" sz="1300" i="1" u="sng" dirty="0">
                <a:solidFill>
                  <a:srgbClr val="242424"/>
                </a:solidFill>
                <a:latin typeface="Segoe UI"/>
                <a:cs typeface="Segoe UI"/>
              </a:rPr>
              <a:t>Tarka Class</a:t>
            </a:r>
          </a:p>
          <a:p>
            <a:r>
              <a:rPr lang="en-GB" sz="1300" dirty="0">
                <a:solidFill>
                  <a:srgbClr val="000000"/>
                </a:solidFill>
                <a:latin typeface="Segoe UI"/>
                <a:cs typeface="Calibri"/>
              </a:rPr>
              <a:t>We have had an exciting week of learning in Tarka. We have been historians learning about Mary Anning and had a great afternoon identifying fossils. We have been artists, learning about and producing abstract art in the style of Piet Mondrian. The pictures were amazing. We have also loved reading our whole school text </a:t>
            </a:r>
            <a:r>
              <a:rPr lang="en-GB" sz="1300" i="1" dirty="0">
                <a:solidFill>
                  <a:srgbClr val="000000"/>
                </a:solidFill>
                <a:latin typeface="Segoe UI"/>
                <a:cs typeface="Calibri"/>
              </a:rPr>
              <a:t>The Fox and the Star. </a:t>
            </a:r>
            <a:r>
              <a:rPr lang="en-GB" sz="1300" dirty="0">
                <a:solidFill>
                  <a:srgbClr val="000000"/>
                </a:solidFill>
                <a:latin typeface="Segoe UI"/>
                <a:cs typeface="Calibri"/>
              </a:rPr>
              <a:t>What a week!</a:t>
            </a:r>
            <a:endParaRPr lang="en-GB" sz="1300">
              <a:latin typeface="Segoe UI"/>
              <a:cs typeface="Segoe UI"/>
            </a:endParaRPr>
          </a:p>
          <a:p>
            <a:endParaRPr lang="en-GB" sz="1300" dirty="0">
              <a:solidFill>
                <a:srgbClr val="000000"/>
              </a:solidFill>
              <a:latin typeface="Segoe UI"/>
              <a:cs typeface="Calibri"/>
            </a:endParaRPr>
          </a:p>
          <a:p>
            <a:endParaRPr lang="en-GB" sz="1300" dirty="0">
              <a:solidFill>
                <a:srgbClr val="000000"/>
              </a:solidFill>
              <a:latin typeface="Segoe UI"/>
              <a:cs typeface="Calibri"/>
            </a:endParaRPr>
          </a:p>
          <a:p>
            <a:endParaRPr lang="en-GB" sz="1300" dirty="0">
              <a:solidFill>
                <a:srgbClr val="000000"/>
              </a:solidFill>
              <a:latin typeface="Segoe UI"/>
              <a:cs typeface="Calibri"/>
            </a:endParaRPr>
          </a:p>
          <a:p>
            <a:endParaRPr lang="en-GB" sz="1300" dirty="0">
              <a:solidFill>
                <a:srgbClr val="000000"/>
              </a:solidFill>
              <a:latin typeface="Segoe UI"/>
              <a:cs typeface="Calibri"/>
            </a:endParaRPr>
          </a:p>
          <a:p>
            <a:endParaRPr lang="en-GB" sz="1300" dirty="0">
              <a:solidFill>
                <a:srgbClr val="000000"/>
              </a:solidFill>
              <a:latin typeface="Segoe UI"/>
              <a:cs typeface="Calibri"/>
            </a:endParaRPr>
          </a:p>
          <a:p>
            <a:endParaRPr lang="en-GB" sz="1300" dirty="0">
              <a:solidFill>
                <a:srgbClr val="000000"/>
              </a:solidFill>
              <a:latin typeface="Segoe UI"/>
              <a:cs typeface="Calibri"/>
            </a:endParaRPr>
          </a:p>
          <a:p>
            <a:endParaRPr lang="en-GB" sz="1300" dirty="0">
              <a:solidFill>
                <a:srgbClr val="000000"/>
              </a:solidFill>
              <a:latin typeface="Segoe UI"/>
              <a:cs typeface="Calibri"/>
            </a:endParaRPr>
          </a:p>
          <a:p>
            <a:endParaRPr lang="en-GB" sz="1300" dirty="0">
              <a:solidFill>
                <a:srgbClr val="000000"/>
              </a:solidFill>
              <a:latin typeface="Segoe UI"/>
              <a:cs typeface="Calibri"/>
            </a:endParaRPr>
          </a:p>
          <a:p>
            <a:endParaRPr lang="en-GB" sz="1300" dirty="0">
              <a:solidFill>
                <a:srgbClr val="000000"/>
              </a:solidFill>
              <a:latin typeface="Segoe UI"/>
              <a:cs typeface="Calibri"/>
            </a:endParaRPr>
          </a:p>
          <a:p>
            <a:endParaRPr lang="en-GB" sz="1300" dirty="0">
              <a:solidFill>
                <a:srgbClr val="000000"/>
              </a:solidFill>
              <a:latin typeface="Segoe UI"/>
              <a:cs typeface="Calibri"/>
            </a:endParaRPr>
          </a:p>
          <a:p>
            <a:endParaRPr lang="en-GB" sz="1300" dirty="0">
              <a:solidFill>
                <a:srgbClr val="000000"/>
              </a:solidFill>
              <a:latin typeface="Segoe UI"/>
              <a:cs typeface="Calibri"/>
            </a:endParaRPr>
          </a:p>
          <a:p>
            <a:endParaRPr lang="en-GB" sz="1300" dirty="0">
              <a:solidFill>
                <a:srgbClr val="000000"/>
              </a:solidFill>
              <a:latin typeface="Segoe UI"/>
              <a:cs typeface="Calibri"/>
            </a:endParaRPr>
          </a:p>
          <a:p>
            <a:endParaRPr lang="en-GB" sz="1300" dirty="0">
              <a:solidFill>
                <a:srgbClr val="000000"/>
              </a:solidFill>
              <a:latin typeface="Segoe UI"/>
              <a:cs typeface="Calibri"/>
            </a:endParaRPr>
          </a:p>
          <a:p>
            <a:endParaRPr lang="en-GB" sz="1300" dirty="0">
              <a:solidFill>
                <a:srgbClr val="000000"/>
              </a:solidFill>
              <a:latin typeface="Segoe UI"/>
              <a:cs typeface="Calibri"/>
            </a:endParaRPr>
          </a:p>
          <a:p>
            <a:endParaRPr lang="en-GB" sz="1300" dirty="0">
              <a:solidFill>
                <a:srgbClr val="000000"/>
              </a:solidFill>
              <a:latin typeface="Segoe UI"/>
              <a:cs typeface="Calibri"/>
            </a:endParaRPr>
          </a:p>
          <a:p>
            <a:endParaRPr lang="en-GB" sz="1300" dirty="0">
              <a:solidFill>
                <a:srgbClr val="000000"/>
              </a:solidFill>
              <a:latin typeface="Segoe UI"/>
              <a:cs typeface="Calibri"/>
            </a:endParaRPr>
          </a:p>
          <a:p>
            <a:r>
              <a:rPr lang="en-GB" sz="1300" u="sng" dirty="0">
                <a:solidFill>
                  <a:srgbClr val="000000"/>
                </a:solidFill>
                <a:latin typeface="Segoe UI"/>
                <a:cs typeface="Calibri"/>
              </a:rPr>
              <a:t>Ruby Class</a:t>
            </a:r>
          </a:p>
          <a:p>
            <a:r>
              <a:rPr lang="en-GB" sz="1300" dirty="0">
                <a:solidFill>
                  <a:srgbClr val="242424"/>
                </a:solidFill>
                <a:latin typeface="Segoe UI"/>
                <a:cs typeface="Segoe UI"/>
              </a:rPr>
              <a:t>This week Ruby Class have had a great week with Mr Bridge and Mrs Luxford. We have been doing some amazing writing retelling the story of the Fox and the Star. Mrs Luxford really enjoyed teaching art and science too. We have also been learning about the Anglo Saxons in History and how animations work in computing. </a:t>
            </a:r>
          </a:p>
          <a:p>
            <a:endParaRPr lang="en-GB" sz="1300" i="1" dirty="0">
              <a:solidFill>
                <a:srgbClr val="242424"/>
              </a:solidFill>
              <a:latin typeface="Segoe UI"/>
              <a:cs typeface="Segoe UI"/>
            </a:endParaRPr>
          </a:p>
        </p:txBody>
      </p:sp>
      <p:pic>
        <p:nvPicPr>
          <p:cNvPr id="6" name="Picture 5" descr="A group of children sitting at a table&#10;&#10;Description automatically generated">
            <a:extLst>
              <a:ext uri="{FF2B5EF4-FFF2-40B4-BE49-F238E27FC236}">
                <a16:creationId xmlns:a16="http://schemas.microsoft.com/office/drawing/2014/main" id="{E1036987-D8FD-7624-D72D-382FB2CF13B3}"/>
              </a:ext>
            </a:extLst>
          </p:cNvPr>
          <p:cNvPicPr>
            <a:picLocks noChangeAspect="1"/>
          </p:cNvPicPr>
          <p:nvPr/>
        </p:nvPicPr>
        <p:blipFill>
          <a:blip r:embed="rId4"/>
          <a:stretch>
            <a:fillRect/>
          </a:stretch>
        </p:blipFill>
        <p:spPr>
          <a:xfrm>
            <a:off x="244654" y="2401711"/>
            <a:ext cx="2133503" cy="1595409"/>
          </a:xfrm>
          <a:prstGeom prst="rect">
            <a:avLst/>
          </a:prstGeom>
          <a:ln>
            <a:noFill/>
          </a:ln>
          <a:effectLst>
            <a:softEdge rad="112500"/>
          </a:effectLst>
        </p:spPr>
      </p:pic>
      <p:pic>
        <p:nvPicPr>
          <p:cNvPr id="10" name="Picture 9" descr="A child sitting at a table&#10;&#10;Description automatically generated">
            <a:extLst>
              <a:ext uri="{FF2B5EF4-FFF2-40B4-BE49-F238E27FC236}">
                <a16:creationId xmlns:a16="http://schemas.microsoft.com/office/drawing/2014/main" id="{8BB60B34-8431-5D80-E39B-8412F5F1EEFE}"/>
              </a:ext>
            </a:extLst>
          </p:cNvPr>
          <p:cNvPicPr>
            <a:picLocks noChangeAspect="1"/>
          </p:cNvPicPr>
          <p:nvPr/>
        </p:nvPicPr>
        <p:blipFill>
          <a:blip r:embed="rId5"/>
          <a:stretch>
            <a:fillRect/>
          </a:stretch>
        </p:blipFill>
        <p:spPr>
          <a:xfrm>
            <a:off x="3247379" y="2467681"/>
            <a:ext cx="2100492" cy="1595410"/>
          </a:xfrm>
          <a:prstGeom prst="rect">
            <a:avLst/>
          </a:prstGeom>
          <a:ln>
            <a:noFill/>
          </a:ln>
          <a:effectLst>
            <a:softEdge rad="112500"/>
          </a:effectLst>
        </p:spPr>
      </p:pic>
      <p:pic>
        <p:nvPicPr>
          <p:cNvPr id="11" name="Picture 10" descr="A child sitting at a table with a book&#10;&#10;Description automatically generated">
            <a:extLst>
              <a:ext uri="{FF2B5EF4-FFF2-40B4-BE49-F238E27FC236}">
                <a16:creationId xmlns:a16="http://schemas.microsoft.com/office/drawing/2014/main" id="{475A1840-01FC-2610-762C-6C931F8F0004}"/>
              </a:ext>
            </a:extLst>
          </p:cNvPr>
          <p:cNvPicPr>
            <a:picLocks noChangeAspect="1"/>
          </p:cNvPicPr>
          <p:nvPr/>
        </p:nvPicPr>
        <p:blipFill>
          <a:blip r:embed="rId6"/>
          <a:stretch>
            <a:fillRect/>
          </a:stretch>
        </p:blipFill>
        <p:spPr>
          <a:xfrm>
            <a:off x="1597530" y="3984978"/>
            <a:ext cx="2133503" cy="1595409"/>
          </a:xfrm>
          <a:prstGeom prst="rect">
            <a:avLst/>
          </a:prstGeom>
          <a:ln>
            <a:noFill/>
          </a:ln>
          <a:effectLst>
            <a:softEdge rad="112500"/>
          </a:effectLst>
        </p:spPr>
      </p:pic>
      <p:pic>
        <p:nvPicPr>
          <p:cNvPr id="12" name="Picture 11" descr="A group of children sitting at a table&#10;&#10;Description automatically generated">
            <a:extLst>
              <a:ext uri="{FF2B5EF4-FFF2-40B4-BE49-F238E27FC236}">
                <a16:creationId xmlns:a16="http://schemas.microsoft.com/office/drawing/2014/main" id="{F9413403-A761-1297-B432-6C23B39FC048}"/>
              </a:ext>
            </a:extLst>
          </p:cNvPr>
          <p:cNvPicPr>
            <a:picLocks noChangeAspect="1"/>
          </p:cNvPicPr>
          <p:nvPr/>
        </p:nvPicPr>
        <p:blipFill>
          <a:blip r:embed="rId7"/>
          <a:stretch>
            <a:fillRect/>
          </a:stretch>
        </p:blipFill>
        <p:spPr>
          <a:xfrm>
            <a:off x="4649736" y="4050933"/>
            <a:ext cx="1968444" cy="1529410"/>
          </a:xfrm>
          <a:prstGeom prst="rect">
            <a:avLst/>
          </a:prstGeom>
          <a:ln>
            <a:noFill/>
          </a:ln>
          <a:effectLst>
            <a:softEdge rad="112500"/>
          </a:effectLst>
        </p:spPr>
      </p:pic>
    </p:spTree>
    <p:extLst>
      <p:ext uri="{BB962C8B-B14F-4D97-AF65-F5344CB8AC3E}">
        <p14:creationId xmlns:p14="http://schemas.microsoft.com/office/powerpoint/2010/main" val="6795090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45EA9874C3D1D46821EEC9C15EA45A1" ma:contentTypeVersion="16" ma:contentTypeDescription="Create a new document." ma:contentTypeScope="" ma:versionID="5e9fb1a23005839fb02e130547b8765e">
  <xsd:schema xmlns:xsd="http://www.w3.org/2001/XMLSchema" xmlns:xs="http://www.w3.org/2001/XMLSchema" xmlns:p="http://schemas.microsoft.com/office/2006/metadata/properties" xmlns:ns2="fe23e9e6-1ea5-4d84-a0ea-725db87805ca" xmlns:ns3="6554fba1-acfc-45ef-8158-7b1e0c8a79bb" targetNamespace="http://schemas.microsoft.com/office/2006/metadata/properties" ma:root="true" ma:fieldsID="086f5e56b8f7937c39ea6e273595f318" ns2:_="" ns3:_="">
    <xsd:import namespace="fe23e9e6-1ea5-4d84-a0ea-725db87805ca"/>
    <xsd:import namespace="6554fba1-acfc-45ef-8158-7b1e0c8a79bb"/>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23e9e6-1ea5-4d84-a0ea-725db87805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8b489d6-7462-4847-af3c-0ea5d7c98927"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DateTaken" ma:index="20" nillable="true" ma:displayName="MediaServiceDateTaken" ma:hidden="true" ma:indexed="true" ma:internalName="MediaServiceDateTaken"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LengthInSeconds" ma:index="22" nillable="true" ma:displayName="MediaLengthInSeconds" ma:hidden="true" ma:internalName="MediaLengthInSeconds" ma:readOnly="true">
      <xsd:simpleType>
        <xsd:restriction base="dms:Unknown"/>
      </xsd:simple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6554fba1-acfc-45ef-8158-7b1e0c8a79b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b494d566-a552-4521-ac44-617820c290c0}" ma:internalName="TaxCatchAll" ma:showField="CatchAllData" ma:web="6554fba1-acfc-45ef-8158-7b1e0c8a79b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6554fba1-acfc-45ef-8158-7b1e0c8a79bb" xsi:nil="true"/>
    <lcf76f155ced4ddcb4097134ff3c332f xmlns="fe23e9e6-1ea5-4d84-a0ea-725db87805ca">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6C83C425-643B-49CF-8D71-B9019F8B4B98}">
  <ds:schemaRefs>
    <ds:schemaRef ds:uri="6554fba1-acfc-45ef-8158-7b1e0c8a79bb"/>
    <ds:schemaRef ds:uri="fe23e9e6-1ea5-4d84-a0ea-725db87805c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25DED6F-A685-453B-A599-D6425E257E82}">
  <ds:schemaRefs>
    <ds:schemaRef ds:uri="http://schemas.microsoft.com/office/infopath/2007/PartnerControls"/>
    <ds:schemaRef ds:uri="http://www.w3.org/XML/1998/namespace"/>
    <ds:schemaRef ds:uri="http://purl.org/dc/elements/1.1/"/>
    <ds:schemaRef ds:uri="fe23e9e6-1ea5-4d84-a0ea-725db87805ca"/>
    <ds:schemaRef ds:uri="http://schemas.microsoft.com/office/2006/documentManagement/types"/>
    <ds:schemaRef ds:uri="http://purl.org/dc/dcmitype/"/>
    <ds:schemaRef ds:uri="http://purl.org/dc/terms/"/>
    <ds:schemaRef ds:uri="http://schemas.openxmlformats.org/package/2006/metadata/core-properties"/>
    <ds:schemaRef ds:uri="6554fba1-acfc-45ef-8158-7b1e0c8a79bb"/>
    <ds:schemaRef ds:uri="http://schemas.microsoft.com/office/2006/metadata/properties"/>
  </ds:schemaRefs>
</ds:datastoreItem>
</file>

<file path=customXml/itemProps3.xml><?xml version="1.0" encoding="utf-8"?>
<ds:datastoreItem xmlns:ds="http://schemas.openxmlformats.org/officeDocument/2006/customXml" ds:itemID="{739E019C-AAEB-4996-AF14-1E8CCE4573A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 2013 - 2022</Template>
  <TotalTime>0</TotalTime>
  <Words>477</Words>
  <Application>Microsoft Office PowerPoint</Application>
  <PresentationFormat>Custom</PresentationFormat>
  <Paragraphs>48</Paragraphs>
  <Slides>2</Slides>
  <Notes>0</Notes>
  <HiddenSlides>0</HiddenSlides>
  <MMClips>0</MMClips>
  <ScaleCrop>false</ScaleCrop>
  <HeadingPairs>
    <vt:vector size="4" baseType="variant">
      <vt:variant>
        <vt:lpstr>Theme</vt:lpstr>
      </vt:variant>
      <vt:variant>
        <vt:i4>1</vt:i4>
      </vt:variant>
      <vt:variant>
        <vt:lpstr>Slide Titles</vt:lpstr>
      </vt:variant>
      <vt:variant>
        <vt:i4>2</vt:i4>
      </vt:variant>
    </vt:vector>
  </HeadingPairs>
  <TitlesOfParts>
    <vt:vector size="3" baseType="lpstr">
      <vt:lpstr>Office Theme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Mandy Allin</dc:creator>
  <cp:lastModifiedBy>Sarah Counter</cp:lastModifiedBy>
  <cp:revision>308</cp:revision>
  <dcterms:created xsi:type="dcterms:W3CDTF">2023-02-21T16:06:12Z</dcterms:created>
  <dcterms:modified xsi:type="dcterms:W3CDTF">2023-09-23T15:11:28Z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0x010100245EA9874C3D1D46821EEC9C15EA45A1</vt:lpwstr>
  </property>
  <property fmtid="{D5CDD505-2E9C-101B-9397-08002B2CF9AE}" pid="3" name="MediaServiceImageTags">
    <vt:lpwstr/>
  </property>
</Properties>
</file>